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Advent Pro SemiBold"/>
      <p:regular r:id="rId59"/>
      <p:bold r:id="rId60"/>
    </p:embeddedFont>
    <p:embeddedFont>
      <p:font typeface="Montserrat"/>
      <p:regular r:id="rId61"/>
      <p:bold r:id="rId62"/>
      <p:italic r:id="rId63"/>
      <p:boldItalic r:id="rId64"/>
    </p:embeddedFont>
    <p:embeddedFont>
      <p:font typeface="Fira Sans Extra Condensed Medium"/>
      <p:regular r:id="rId65"/>
      <p:bold r:id="rId66"/>
      <p:italic r:id="rId67"/>
      <p:boldItalic r:id="rId68"/>
    </p:embeddedFont>
    <p:embeddedFont>
      <p:font typeface="Fira Sans Condensed Medium"/>
      <p:regular r:id="rId69"/>
      <p:bold r:id="rId70"/>
      <p:italic r:id="rId71"/>
      <p:boldItalic r:id="rId72"/>
    </p:embeddedFont>
    <p:embeddedFont>
      <p:font typeface="Maven Pro"/>
      <p:regular r:id="rId73"/>
      <p:bold r:id="rId74"/>
    </p:embeddedFont>
    <p:embeddedFont>
      <p:font typeface="Share Tech"/>
      <p:regular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E5A2E4-84E6-43CF-A46A-E9EFEA1F6CFB}">
  <a:tblStyle styleId="{FFE5A2E4-84E6-43CF-A46A-E9EFEA1F6CF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MavenPro-regular.fntdata"/><Relationship Id="rId72" Type="http://schemas.openxmlformats.org/officeDocument/2006/relationships/font" Target="fonts/FiraSansCondensedMedium-boldItalic.fntdata"/><Relationship Id="rId31" Type="http://schemas.openxmlformats.org/officeDocument/2006/relationships/slide" Target="slides/slide26.xml"/><Relationship Id="rId75" Type="http://schemas.openxmlformats.org/officeDocument/2006/relationships/font" Target="fonts/ShareTech-regular.fntdata"/><Relationship Id="rId30" Type="http://schemas.openxmlformats.org/officeDocument/2006/relationships/slide" Target="slides/slide25.xml"/><Relationship Id="rId74" Type="http://schemas.openxmlformats.org/officeDocument/2006/relationships/font" Target="fonts/MavenPro-bold.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FiraSansCondensedMedium-italic.fntdata"/><Relationship Id="rId70" Type="http://schemas.openxmlformats.org/officeDocument/2006/relationships/font" Target="fonts/FiraSansCondensedMedium-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bold.fntdata"/><Relationship Id="rId61" Type="http://schemas.openxmlformats.org/officeDocument/2006/relationships/font" Target="fonts/Montserrat-regular.fntdata"/><Relationship Id="rId20" Type="http://schemas.openxmlformats.org/officeDocument/2006/relationships/slide" Target="slides/slide15.xml"/><Relationship Id="rId64" Type="http://schemas.openxmlformats.org/officeDocument/2006/relationships/font" Target="fonts/Montserrat-boldItalic.fntdata"/><Relationship Id="rId63" Type="http://schemas.openxmlformats.org/officeDocument/2006/relationships/font" Target="fonts/Montserrat-italic.fntdata"/><Relationship Id="rId22" Type="http://schemas.openxmlformats.org/officeDocument/2006/relationships/slide" Target="slides/slide17.xml"/><Relationship Id="rId66" Type="http://schemas.openxmlformats.org/officeDocument/2006/relationships/font" Target="fonts/FiraSansExtraCondensedMedium-bold.fntdata"/><Relationship Id="rId21" Type="http://schemas.openxmlformats.org/officeDocument/2006/relationships/slide" Target="slides/slide16.xml"/><Relationship Id="rId65" Type="http://schemas.openxmlformats.org/officeDocument/2006/relationships/font" Target="fonts/FiraSansExtraCondensedMedium-regular.fntdata"/><Relationship Id="rId24" Type="http://schemas.openxmlformats.org/officeDocument/2006/relationships/slide" Target="slides/slide19.xml"/><Relationship Id="rId68" Type="http://schemas.openxmlformats.org/officeDocument/2006/relationships/font" Target="fonts/FiraSansExtraCondensedMedium-boldItalic.fntdata"/><Relationship Id="rId23" Type="http://schemas.openxmlformats.org/officeDocument/2006/relationships/slide" Target="slides/slide18.xml"/><Relationship Id="rId67" Type="http://schemas.openxmlformats.org/officeDocument/2006/relationships/font" Target="fonts/FiraSansExtraCondensedMedium-italic.fntdata"/><Relationship Id="rId60" Type="http://schemas.openxmlformats.org/officeDocument/2006/relationships/font" Target="fonts/AdventProSemiBold-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FiraSansCondensedMedium-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AdventProSemiBold-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 name="Google Shape;72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03272855d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g103272855d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03272855d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g103272855dd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03272855d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8" name="Google Shape;758;g103272855dd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03272855d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8" name="Google Shape;768;g103272855dd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03272855d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103272855dd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03272855d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g103272855dd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03272855dd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g103272855dd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03272855d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g103272855dd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051a89609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g1051a896091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05cec29f7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0" name="Google Shape;830;g105cec29f78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03272855dd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9" name="Google Shape;839;g103272855dd_0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05cec29f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8" name="Google Shape;848;g105cec29f7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9" name="Google Shape;85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03272855dd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1" name="Google Shape;871;g103272855dd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03272855dd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 name="Google Shape;879;g103272855dd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03272855dd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9" name="Google Shape;889;g103272855dd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03272855dd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g103272855dd_0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solidFill>
                <a:srgbClr val="1A5E8F"/>
              </a:solidFill>
              <a:latin typeface="Maven Pro"/>
              <a:ea typeface="Maven Pro"/>
              <a:cs typeface="Maven Pro"/>
              <a:sym typeface="Maven Pro"/>
            </a:endParaRPr>
          </a:p>
          <a:p>
            <a:pPr indent="0" lvl="0" marL="0" rtl="0" algn="l">
              <a:spcBef>
                <a:spcPts val="0"/>
              </a:spcBef>
              <a:spcAft>
                <a:spcPts val="0"/>
              </a:spcAft>
              <a:buClr>
                <a:schemeClr val="dk1"/>
              </a:buClr>
              <a:buSzPts val="1100"/>
              <a:buFont typeface="Arial"/>
              <a:buNone/>
            </a:pPr>
            <a:r>
              <a:rPr lang="en" sz="1400">
                <a:solidFill>
                  <a:srgbClr val="1A5E8F"/>
                </a:solidFill>
                <a:latin typeface="Maven Pro"/>
                <a:ea typeface="Maven Pro"/>
                <a:cs typeface="Maven Pro"/>
                <a:sym typeface="Maven Pro"/>
              </a:rPr>
              <a:t>Grid search ve Random search ile elde edilen sonuçların çıktısını almak uzun sürdüğünden dolayı ilk önce küçük değerler verildi, ardından aralıklar değiştirilerek yeni değerler denendi.</a:t>
            </a:r>
            <a:endParaRPr>
              <a:solidFill>
                <a:srgbClr val="1A5E8F"/>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103272855dd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7" name="Google Shape;907;g103272855dd_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03272855dd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7" name="Google Shape;917;g103272855dd_0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03272855dd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7" name="Google Shape;927;g103272855dd_0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03272855dd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7" name="Google Shape;937;g103272855dd_0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03272855dd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7" name="Google Shape;947;g103272855dd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05cec29f7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7" name="Google Shape;957;g105cec29f78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103272855dd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6" name="Google Shape;966;g103272855dd_0_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03272855dd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7" name="Google Shape;977;g103272855dd_0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103272855dd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8" name="Google Shape;988;g103272855dd_0_3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03272855dd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8" name="Google Shape;998;g103272855dd_0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103272855dd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8" name="Google Shape;1008;g103272855dd_0_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03272855dd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8" name="Google Shape;1018;g103272855dd_0_3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03272855dd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8" name="Google Shape;1028;g103272855dd_0_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103272855dd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8" name="Google Shape;1038;g103272855dd_0_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103272855dd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8" name="Google Shape;1048;g103272855dd_0_3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103272855dd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7" name="Google Shape;1057;g103272855dd_0_4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103272855dd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8" name="Google Shape;1068;g103272855dd_0_4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103272855dd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7" name="Google Shape;1077;g103272855dd_0_4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103272855dd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6" name="Google Shape;1086;g103272855dd_0_4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103272855dd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5" name="Google Shape;1095;g103272855dd_0_4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032771f1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4" name="Google Shape;1104;g1032771f12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103272855dd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5" name="Google Shape;1115;g103272855dd_0_4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3" name="Google Shape;112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1" name="Google Shape;113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9" name="Google Shape;113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1" name="Google Shape;119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03272855d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g103272855dd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1650" y="751888"/>
            <a:ext cx="60207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2924250" y="2804488"/>
            <a:ext cx="32955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 name="Google Shape;17;p2"/>
          <p:cNvGrpSpPr/>
          <p:nvPr/>
        </p:nvGrpSpPr>
        <p:grpSpPr>
          <a:xfrm>
            <a:off x="8263682" y="-434366"/>
            <a:ext cx="188886" cy="1181532"/>
            <a:chOff x="2877432" y="975334"/>
            <a:chExt cx="188886" cy="1181532"/>
          </a:xfrm>
        </p:grpSpPr>
        <p:sp>
          <p:nvSpPr>
            <p:cNvPr id="18" name="Google Shape;18;p2"/>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p2"/>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 name="Google Shape;22;p2"/>
          <p:cNvGrpSpPr/>
          <p:nvPr/>
        </p:nvGrpSpPr>
        <p:grpSpPr>
          <a:xfrm>
            <a:off x="3090746" y="-533657"/>
            <a:ext cx="98059" cy="1147595"/>
            <a:chOff x="3347921" y="16006"/>
            <a:chExt cx="98059" cy="1147595"/>
          </a:xfrm>
        </p:grpSpPr>
        <p:sp>
          <p:nvSpPr>
            <p:cNvPr id="23" name="Google Shape;23;p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p2"/>
          <p:cNvGrpSpPr/>
          <p:nvPr/>
        </p:nvGrpSpPr>
        <p:grpSpPr>
          <a:xfrm>
            <a:off x="250617" y="2402301"/>
            <a:ext cx="188650" cy="2468355"/>
            <a:chOff x="250617" y="2402301"/>
            <a:chExt cx="188650" cy="2468355"/>
          </a:xfrm>
        </p:grpSpPr>
        <p:sp>
          <p:nvSpPr>
            <p:cNvPr id="29" name="Google Shape;29;p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 name="Google Shape;33;p2"/>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214" name="Shape 214"/>
        <p:cNvGrpSpPr/>
        <p:nvPr/>
      </p:nvGrpSpPr>
      <p:grpSpPr>
        <a:xfrm>
          <a:off x="0" y="0"/>
          <a:ext cx="0" cy="0"/>
          <a:chOff x="0" y="0"/>
          <a:chExt cx="0" cy="0"/>
        </a:xfrm>
      </p:grpSpPr>
      <p:sp>
        <p:nvSpPr>
          <p:cNvPr id="215" name="Google Shape;215;p11"/>
          <p:cNvSpPr txBox="1"/>
          <p:nvPr>
            <p:ph type="ctrTitle"/>
          </p:nvPr>
        </p:nvSpPr>
        <p:spPr>
          <a:xfrm>
            <a:off x="3068675" y="3075325"/>
            <a:ext cx="3055800" cy="54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5200"/>
              <a:buNone/>
              <a:defRPr sz="2400">
                <a:solidFill>
                  <a:schemeClr val="accen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16" name="Google Shape;216;p11"/>
          <p:cNvSpPr txBox="1"/>
          <p:nvPr>
            <p:ph idx="1" type="subTitle"/>
          </p:nvPr>
        </p:nvSpPr>
        <p:spPr>
          <a:xfrm>
            <a:off x="2333000" y="1799075"/>
            <a:ext cx="4478100" cy="79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17" name="Google Shape;217;p11"/>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1"/>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1"/>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1"/>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1"/>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2" name="Google Shape;222;p11"/>
          <p:cNvGrpSpPr/>
          <p:nvPr/>
        </p:nvGrpSpPr>
        <p:grpSpPr>
          <a:xfrm>
            <a:off x="8217007" y="3576772"/>
            <a:ext cx="188886" cy="1181532"/>
            <a:chOff x="2877432" y="975334"/>
            <a:chExt cx="188886" cy="1181532"/>
          </a:xfrm>
        </p:grpSpPr>
        <p:sp>
          <p:nvSpPr>
            <p:cNvPr id="223" name="Google Shape;223;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6" name="Google Shape;226;p11"/>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7" name="Google Shape;227;p11"/>
          <p:cNvGrpSpPr/>
          <p:nvPr/>
        </p:nvGrpSpPr>
        <p:grpSpPr>
          <a:xfrm>
            <a:off x="7519346" y="3243318"/>
            <a:ext cx="98059" cy="1147595"/>
            <a:chOff x="3347921" y="16006"/>
            <a:chExt cx="98059" cy="1147595"/>
          </a:xfrm>
        </p:grpSpPr>
        <p:sp>
          <p:nvSpPr>
            <p:cNvPr id="228" name="Google Shape;228;p11"/>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1"/>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 name="Google Shape;230;p11"/>
          <p:cNvGrpSpPr/>
          <p:nvPr/>
        </p:nvGrpSpPr>
        <p:grpSpPr>
          <a:xfrm>
            <a:off x="805821" y="2953663"/>
            <a:ext cx="121172" cy="760495"/>
            <a:chOff x="5245196" y="3136513"/>
            <a:chExt cx="121172" cy="760495"/>
          </a:xfrm>
        </p:grpSpPr>
        <p:sp>
          <p:nvSpPr>
            <p:cNvPr id="231" name="Google Shape;231;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 name="Google Shape;233;p11"/>
          <p:cNvGrpSpPr/>
          <p:nvPr/>
        </p:nvGrpSpPr>
        <p:grpSpPr>
          <a:xfrm>
            <a:off x="250617" y="2402301"/>
            <a:ext cx="188650" cy="2468355"/>
            <a:chOff x="250617" y="2402301"/>
            <a:chExt cx="188650" cy="2468355"/>
          </a:xfrm>
        </p:grpSpPr>
        <p:sp>
          <p:nvSpPr>
            <p:cNvPr id="234" name="Google Shape;234;p1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8" name="Google Shape;238;p11"/>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1"/>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0" name="Google Shape;240;p11"/>
          <p:cNvGrpSpPr/>
          <p:nvPr/>
        </p:nvGrpSpPr>
        <p:grpSpPr>
          <a:xfrm>
            <a:off x="2038689" y="173907"/>
            <a:ext cx="57599" cy="831799"/>
            <a:chOff x="2038689" y="173907"/>
            <a:chExt cx="57599" cy="831799"/>
          </a:xfrm>
        </p:grpSpPr>
        <p:sp>
          <p:nvSpPr>
            <p:cNvPr id="241" name="Google Shape;241;p1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3" name="Google Shape;243;p11"/>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4" name="Google Shape;244;p11"/>
          <p:cNvGrpSpPr/>
          <p:nvPr/>
        </p:nvGrpSpPr>
        <p:grpSpPr>
          <a:xfrm>
            <a:off x="4920170" y="-496491"/>
            <a:ext cx="188886" cy="1181532"/>
            <a:chOff x="2877432" y="975334"/>
            <a:chExt cx="188886" cy="1181532"/>
          </a:xfrm>
        </p:grpSpPr>
        <p:sp>
          <p:nvSpPr>
            <p:cNvPr id="245" name="Google Shape;245;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8" name="Google Shape;248;p11"/>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9" name="Google Shape;249;p11"/>
          <p:cNvGrpSpPr/>
          <p:nvPr/>
        </p:nvGrpSpPr>
        <p:grpSpPr>
          <a:xfrm>
            <a:off x="3030471" y="-223849"/>
            <a:ext cx="121172" cy="760495"/>
            <a:chOff x="5245196" y="3136513"/>
            <a:chExt cx="121172" cy="760495"/>
          </a:xfrm>
        </p:grpSpPr>
        <p:sp>
          <p:nvSpPr>
            <p:cNvPr id="250" name="Google Shape;250;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2" name="Google Shape;252;p11"/>
          <p:cNvGrpSpPr/>
          <p:nvPr/>
        </p:nvGrpSpPr>
        <p:grpSpPr>
          <a:xfrm>
            <a:off x="2306292" y="2569221"/>
            <a:ext cx="199237" cy="2828935"/>
            <a:chOff x="1608717" y="1280046"/>
            <a:chExt cx="199237" cy="2828935"/>
          </a:xfrm>
        </p:grpSpPr>
        <p:sp>
          <p:nvSpPr>
            <p:cNvPr id="253" name="Google Shape;253;p1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256" name="Shape 256"/>
        <p:cNvGrpSpPr/>
        <p:nvPr/>
      </p:nvGrpSpPr>
      <p:grpSpPr>
        <a:xfrm>
          <a:off x="0" y="0"/>
          <a:ext cx="0" cy="0"/>
          <a:chOff x="0" y="0"/>
          <a:chExt cx="0" cy="0"/>
        </a:xfrm>
      </p:grpSpPr>
      <p:sp>
        <p:nvSpPr>
          <p:cNvPr id="257" name="Google Shape;257;p12"/>
          <p:cNvSpPr txBox="1"/>
          <p:nvPr>
            <p:ph type="ctrTitle"/>
          </p:nvPr>
        </p:nvSpPr>
        <p:spPr>
          <a:xfrm>
            <a:off x="915161" y="2299544"/>
            <a:ext cx="1881300" cy="644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1800">
                <a:solidFill>
                  <a:srgbClr val="000000"/>
                </a:solidFill>
              </a:defRPr>
            </a:lvl2pPr>
            <a:lvl3pPr lvl="2" algn="ctr">
              <a:lnSpc>
                <a:spcPct val="100000"/>
              </a:lnSpc>
              <a:spcBef>
                <a:spcPts val="0"/>
              </a:spcBef>
              <a:spcAft>
                <a:spcPts val="0"/>
              </a:spcAft>
              <a:buClr>
                <a:srgbClr val="000000"/>
              </a:buClr>
              <a:buSzPts val="1800"/>
              <a:buNone/>
              <a:defRPr sz="1800">
                <a:solidFill>
                  <a:srgbClr val="000000"/>
                </a:solidFill>
              </a:defRPr>
            </a:lvl3pPr>
            <a:lvl4pPr lvl="3" algn="ctr">
              <a:lnSpc>
                <a:spcPct val="100000"/>
              </a:lnSpc>
              <a:spcBef>
                <a:spcPts val="0"/>
              </a:spcBef>
              <a:spcAft>
                <a:spcPts val="0"/>
              </a:spcAft>
              <a:buClr>
                <a:srgbClr val="000000"/>
              </a:buClr>
              <a:buSzPts val="1800"/>
              <a:buNone/>
              <a:defRPr sz="1800">
                <a:solidFill>
                  <a:srgbClr val="000000"/>
                </a:solidFill>
              </a:defRPr>
            </a:lvl4pPr>
            <a:lvl5pPr lvl="4" algn="ctr">
              <a:lnSpc>
                <a:spcPct val="100000"/>
              </a:lnSpc>
              <a:spcBef>
                <a:spcPts val="0"/>
              </a:spcBef>
              <a:spcAft>
                <a:spcPts val="0"/>
              </a:spcAft>
              <a:buClr>
                <a:srgbClr val="000000"/>
              </a:buClr>
              <a:buSzPts val="1800"/>
              <a:buNone/>
              <a:defRPr sz="1800">
                <a:solidFill>
                  <a:srgbClr val="000000"/>
                </a:solidFill>
              </a:defRPr>
            </a:lvl5pPr>
            <a:lvl6pPr lvl="5" algn="ctr">
              <a:lnSpc>
                <a:spcPct val="100000"/>
              </a:lnSpc>
              <a:spcBef>
                <a:spcPts val="0"/>
              </a:spcBef>
              <a:spcAft>
                <a:spcPts val="0"/>
              </a:spcAft>
              <a:buClr>
                <a:srgbClr val="000000"/>
              </a:buClr>
              <a:buSzPts val="1800"/>
              <a:buNone/>
              <a:defRPr sz="1800">
                <a:solidFill>
                  <a:srgbClr val="000000"/>
                </a:solidFill>
              </a:defRPr>
            </a:lvl6pPr>
            <a:lvl7pPr lvl="6" algn="ctr">
              <a:lnSpc>
                <a:spcPct val="100000"/>
              </a:lnSpc>
              <a:spcBef>
                <a:spcPts val="0"/>
              </a:spcBef>
              <a:spcAft>
                <a:spcPts val="0"/>
              </a:spcAft>
              <a:buClr>
                <a:srgbClr val="000000"/>
              </a:buClr>
              <a:buSzPts val="1800"/>
              <a:buNone/>
              <a:defRPr sz="1800">
                <a:solidFill>
                  <a:srgbClr val="000000"/>
                </a:solidFill>
              </a:defRPr>
            </a:lvl7pPr>
            <a:lvl8pPr lvl="7" algn="ctr">
              <a:lnSpc>
                <a:spcPct val="100000"/>
              </a:lnSpc>
              <a:spcBef>
                <a:spcPts val="0"/>
              </a:spcBef>
              <a:spcAft>
                <a:spcPts val="0"/>
              </a:spcAft>
              <a:buClr>
                <a:srgbClr val="000000"/>
              </a:buClr>
              <a:buSzPts val="1800"/>
              <a:buNone/>
              <a:defRPr sz="1800">
                <a:solidFill>
                  <a:srgbClr val="000000"/>
                </a:solidFill>
              </a:defRPr>
            </a:lvl8pPr>
            <a:lvl9pPr lvl="8" algn="ctr">
              <a:lnSpc>
                <a:spcPct val="100000"/>
              </a:lnSpc>
              <a:spcBef>
                <a:spcPts val="0"/>
              </a:spcBef>
              <a:spcAft>
                <a:spcPts val="0"/>
              </a:spcAft>
              <a:buClr>
                <a:srgbClr val="000000"/>
              </a:buClr>
              <a:buSzPts val="1800"/>
              <a:buNone/>
              <a:defRPr sz="1800">
                <a:solidFill>
                  <a:srgbClr val="000000"/>
                </a:solidFill>
              </a:defRPr>
            </a:lvl9pPr>
          </a:lstStyle>
          <a:p/>
        </p:txBody>
      </p:sp>
      <p:sp>
        <p:nvSpPr>
          <p:cNvPr id="258" name="Google Shape;258;p12"/>
          <p:cNvSpPr txBox="1"/>
          <p:nvPr>
            <p:ph idx="1" type="subTitle"/>
          </p:nvPr>
        </p:nvSpPr>
        <p:spPr>
          <a:xfrm>
            <a:off x="879139" y="1777397"/>
            <a:ext cx="19173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259" name="Google Shape;259;p12"/>
          <p:cNvSpPr txBox="1"/>
          <p:nvPr>
            <p:ph idx="2" type="ctrTitle"/>
          </p:nvPr>
        </p:nvSpPr>
        <p:spPr>
          <a:xfrm>
            <a:off x="6345518" y="2299544"/>
            <a:ext cx="1881300" cy="6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1800">
                <a:solidFill>
                  <a:srgbClr val="000000"/>
                </a:solidFill>
              </a:defRPr>
            </a:lvl2pPr>
            <a:lvl3pPr lvl="2" algn="ctr">
              <a:lnSpc>
                <a:spcPct val="100000"/>
              </a:lnSpc>
              <a:spcBef>
                <a:spcPts val="0"/>
              </a:spcBef>
              <a:spcAft>
                <a:spcPts val="0"/>
              </a:spcAft>
              <a:buClr>
                <a:srgbClr val="000000"/>
              </a:buClr>
              <a:buSzPts val="1800"/>
              <a:buNone/>
              <a:defRPr sz="1800">
                <a:solidFill>
                  <a:srgbClr val="000000"/>
                </a:solidFill>
              </a:defRPr>
            </a:lvl3pPr>
            <a:lvl4pPr lvl="3" algn="ctr">
              <a:lnSpc>
                <a:spcPct val="100000"/>
              </a:lnSpc>
              <a:spcBef>
                <a:spcPts val="0"/>
              </a:spcBef>
              <a:spcAft>
                <a:spcPts val="0"/>
              </a:spcAft>
              <a:buClr>
                <a:srgbClr val="000000"/>
              </a:buClr>
              <a:buSzPts val="1800"/>
              <a:buNone/>
              <a:defRPr sz="1800">
                <a:solidFill>
                  <a:srgbClr val="000000"/>
                </a:solidFill>
              </a:defRPr>
            </a:lvl4pPr>
            <a:lvl5pPr lvl="4" algn="ctr">
              <a:lnSpc>
                <a:spcPct val="100000"/>
              </a:lnSpc>
              <a:spcBef>
                <a:spcPts val="0"/>
              </a:spcBef>
              <a:spcAft>
                <a:spcPts val="0"/>
              </a:spcAft>
              <a:buClr>
                <a:srgbClr val="000000"/>
              </a:buClr>
              <a:buSzPts val="1800"/>
              <a:buNone/>
              <a:defRPr sz="1800">
                <a:solidFill>
                  <a:srgbClr val="000000"/>
                </a:solidFill>
              </a:defRPr>
            </a:lvl5pPr>
            <a:lvl6pPr lvl="5" algn="ctr">
              <a:lnSpc>
                <a:spcPct val="100000"/>
              </a:lnSpc>
              <a:spcBef>
                <a:spcPts val="0"/>
              </a:spcBef>
              <a:spcAft>
                <a:spcPts val="0"/>
              </a:spcAft>
              <a:buClr>
                <a:srgbClr val="000000"/>
              </a:buClr>
              <a:buSzPts val="1800"/>
              <a:buNone/>
              <a:defRPr sz="1800">
                <a:solidFill>
                  <a:srgbClr val="000000"/>
                </a:solidFill>
              </a:defRPr>
            </a:lvl6pPr>
            <a:lvl7pPr lvl="6" algn="ctr">
              <a:lnSpc>
                <a:spcPct val="100000"/>
              </a:lnSpc>
              <a:spcBef>
                <a:spcPts val="0"/>
              </a:spcBef>
              <a:spcAft>
                <a:spcPts val="0"/>
              </a:spcAft>
              <a:buClr>
                <a:srgbClr val="000000"/>
              </a:buClr>
              <a:buSzPts val="1800"/>
              <a:buNone/>
              <a:defRPr sz="1800">
                <a:solidFill>
                  <a:srgbClr val="000000"/>
                </a:solidFill>
              </a:defRPr>
            </a:lvl7pPr>
            <a:lvl8pPr lvl="7" algn="ctr">
              <a:lnSpc>
                <a:spcPct val="100000"/>
              </a:lnSpc>
              <a:spcBef>
                <a:spcPts val="0"/>
              </a:spcBef>
              <a:spcAft>
                <a:spcPts val="0"/>
              </a:spcAft>
              <a:buClr>
                <a:srgbClr val="000000"/>
              </a:buClr>
              <a:buSzPts val="1800"/>
              <a:buNone/>
              <a:defRPr sz="1800">
                <a:solidFill>
                  <a:srgbClr val="000000"/>
                </a:solidFill>
              </a:defRPr>
            </a:lvl8pPr>
            <a:lvl9pPr lvl="8" algn="ctr">
              <a:lnSpc>
                <a:spcPct val="100000"/>
              </a:lnSpc>
              <a:spcBef>
                <a:spcPts val="0"/>
              </a:spcBef>
              <a:spcAft>
                <a:spcPts val="0"/>
              </a:spcAft>
              <a:buClr>
                <a:srgbClr val="000000"/>
              </a:buClr>
              <a:buSzPts val="1800"/>
              <a:buNone/>
              <a:defRPr sz="1800">
                <a:solidFill>
                  <a:srgbClr val="000000"/>
                </a:solidFill>
              </a:defRPr>
            </a:lvl9pPr>
          </a:lstStyle>
          <a:p/>
        </p:txBody>
      </p:sp>
      <p:sp>
        <p:nvSpPr>
          <p:cNvPr id="260" name="Google Shape;260;p12"/>
          <p:cNvSpPr txBox="1"/>
          <p:nvPr>
            <p:ph idx="3" type="subTitle"/>
          </p:nvPr>
        </p:nvSpPr>
        <p:spPr>
          <a:xfrm>
            <a:off x="6345518" y="1777397"/>
            <a:ext cx="188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261" name="Google Shape;261;p12"/>
          <p:cNvSpPr txBox="1"/>
          <p:nvPr>
            <p:ph idx="4" type="ctrTitle"/>
          </p:nvPr>
        </p:nvSpPr>
        <p:spPr>
          <a:xfrm>
            <a:off x="915161" y="2861525"/>
            <a:ext cx="18813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1800">
                <a:solidFill>
                  <a:srgbClr val="000000"/>
                </a:solidFill>
              </a:defRPr>
            </a:lvl2pPr>
            <a:lvl3pPr lvl="2" algn="ctr">
              <a:lnSpc>
                <a:spcPct val="100000"/>
              </a:lnSpc>
              <a:spcBef>
                <a:spcPts val="0"/>
              </a:spcBef>
              <a:spcAft>
                <a:spcPts val="0"/>
              </a:spcAft>
              <a:buClr>
                <a:srgbClr val="000000"/>
              </a:buClr>
              <a:buSzPts val="1800"/>
              <a:buNone/>
              <a:defRPr sz="1800">
                <a:solidFill>
                  <a:srgbClr val="000000"/>
                </a:solidFill>
              </a:defRPr>
            </a:lvl3pPr>
            <a:lvl4pPr lvl="3" algn="ctr">
              <a:lnSpc>
                <a:spcPct val="100000"/>
              </a:lnSpc>
              <a:spcBef>
                <a:spcPts val="0"/>
              </a:spcBef>
              <a:spcAft>
                <a:spcPts val="0"/>
              </a:spcAft>
              <a:buClr>
                <a:srgbClr val="000000"/>
              </a:buClr>
              <a:buSzPts val="1800"/>
              <a:buNone/>
              <a:defRPr sz="1800">
                <a:solidFill>
                  <a:srgbClr val="000000"/>
                </a:solidFill>
              </a:defRPr>
            </a:lvl4pPr>
            <a:lvl5pPr lvl="4" algn="ctr">
              <a:lnSpc>
                <a:spcPct val="100000"/>
              </a:lnSpc>
              <a:spcBef>
                <a:spcPts val="0"/>
              </a:spcBef>
              <a:spcAft>
                <a:spcPts val="0"/>
              </a:spcAft>
              <a:buClr>
                <a:srgbClr val="000000"/>
              </a:buClr>
              <a:buSzPts val="1800"/>
              <a:buNone/>
              <a:defRPr sz="1800">
                <a:solidFill>
                  <a:srgbClr val="000000"/>
                </a:solidFill>
              </a:defRPr>
            </a:lvl5pPr>
            <a:lvl6pPr lvl="5" algn="ctr">
              <a:lnSpc>
                <a:spcPct val="100000"/>
              </a:lnSpc>
              <a:spcBef>
                <a:spcPts val="0"/>
              </a:spcBef>
              <a:spcAft>
                <a:spcPts val="0"/>
              </a:spcAft>
              <a:buClr>
                <a:srgbClr val="000000"/>
              </a:buClr>
              <a:buSzPts val="1800"/>
              <a:buNone/>
              <a:defRPr sz="1800">
                <a:solidFill>
                  <a:srgbClr val="000000"/>
                </a:solidFill>
              </a:defRPr>
            </a:lvl6pPr>
            <a:lvl7pPr lvl="6" algn="ctr">
              <a:lnSpc>
                <a:spcPct val="100000"/>
              </a:lnSpc>
              <a:spcBef>
                <a:spcPts val="0"/>
              </a:spcBef>
              <a:spcAft>
                <a:spcPts val="0"/>
              </a:spcAft>
              <a:buClr>
                <a:srgbClr val="000000"/>
              </a:buClr>
              <a:buSzPts val="1800"/>
              <a:buNone/>
              <a:defRPr sz="1800">
                <a:solidFill>
                  <a:srgbClr val="000000"/>
                </a:solidFill>
              </a:defRPr>
            </a:lvl7pPr>
            <a:lvl8pPr lvl="7" algn="ctr">
              <a:lnSpc>
                <a:spcPct val="100000"/>
              </a:lnSpc>
              <a:spcBef>
                <a:spcPts val="0"/>
              </a:spcBef>
              <a:spcAft>
                <a:spcPts val="0"/>
              </a:spcAft>
              <a:buClr>
                <a:srgbClr val="000000"/>
              </a:buClr>
              <a:buSzPts val="1800"/>
              <a:buNone/>
              <a:defRPr sz="1800">
                <a:solidFill>
                  <a:srgbClr val="000000"/>
                </a:solidFill>
              </a:defRPr>
            </a:lvl8pPr>
            <a:lvl9pPr lvl="8" algn="ctr">
              <a:lnSpc>
                <a:spcPct val="100000"/>
              </a:lnSpc>
              <a:spcBef>
                <a:spcPts val="0"/>
              </a:spcBef>
              <a:spcAft>
                <a:spcPts val="0"/>
              </a:spcAft>
              <a:buClr>
                <a:srgbClr val="000000"/>
              </a:buClr>
              <a:buSzPts val="1800"/>
              <a:buNone/>
              <a:defRPr sz="1800">
                <a:solidFill>
                  <a:srgbClr val="000000"/>
                </a:solidFill>
              </a:defRPr>
            </a:lvl9pPr>
          </a:lstStyle>
          <a:p/>
        </p:txBody>
      </p:sp>
      <p:sp>
        <p:nvSpPr>
          <p:cNvPr id="262" name="Google Shape;262;p12"/>
          <p:cNvSpPr txBox="1"/>
          <p:nvPr>
            <p:ph idx="5" type="subTitle"/>
          </p:nvPr>
        </p:nvSpPr>
        <p:spPr>
          <a:xfrm>
            <a:off x="915161" y="3353275"/>
            <a:ext cx="1881300" cy="644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263" name="Google Shape;263;p12"/>
          <p:cNvSpPr txBox="1"/>
          <p:nvPr>
            <p:ph idx="6" type="ctrTitle"/>
          </p:nvPr>
        </p:nvSpPr>
        <p:spPr>
          <a:xfrm>
            <a:off x="6345518" y="2861525"/>
            <a:ext cx="188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1800">
                <a:solidFill>
                  <a:srgbClr val="000000"/>
                </a:solidFill>
              </a:defRPr>
            </a:lvl2pPr>
            <a:lvl3pPr lvl="2" algn="ctr">
              <a:lnSpc>
                <a:spcPct val="100000"/>
              </a:lnSpc>
              <a:spcBef>
                <a:spcPts val="0"/>
              </a:spcBef>
              <a:spcAft>
                <a:spcPts val="0"/>
              </a:spcAft>
              <a:buClr>
                <a:srgbClr val="000000"/>
              </a:buClr>
              <a:buSzPts val="1800"/>
              <a:buNone/>
              <a:defRPr sz="1800">
                <a:solidFill>
                  <a:srgbClr val="000000"/>
                </a:solidFill>
              </a:defRPr>
            </a:lvl3pPr>
            <a:lvl4pPr lvl="3" algn="ctr">
              <a:lnSpc>
                <a:spcPct val="100000"/>
              </a:lnSpc>
              <a:spcBef>
                <a:spcPts val="0"/>
              </a:spcBef>
              <a:spcAft>
                <a:spcPts val="0"/>
              </a:spcAft>
              <a:buClr>
                <a:srgbClr val="000000"/>
              </a:buClr>
              <a:buSzPts val="1800"/>
              <a:buNone/>
              <a:defRPr sz="1800">
                <a:solidFill>
                  <a:srgbClr val="000000"/>
                </a:solidFill>
              </a:defRPr>
            </a:lvl4pPr>
            <a:lvl5pPr lvl="4" algn="ctr">
              <a:lnSpc>
                <a:spcPct val="100000"/>
              </a:lnSpc>
              <a:spcBef>
                <a:spcPts val="0"/>
              </a:spcBef>
              <a:spcAft>
                <a:spcPts val="0"/>
              </a:spcAft>
              <a:buClr>
                <a:srgbClr val="000000"/>
              </a:buClr>
              <a:buSzPts val="1800"/>
              <a:buNone/>
              <a:defRPr sz="1800">
                <a:solidFill>
                  <a:srgbClr val="000000"/>
                </a:solidFill>
              </a:defRPr>
            </a:lvl5pPr>
            <a:lvl6pPr lvl="5" algn="ctr">
              <a:lnSpc>
                <a:spcPct val="100000"/>
              </a:lnSpc>
              <a:spcBef>
                <a:spcPts val="0"/>
              </a:spcBef>
              <a:spcAft>
                <a:spcPts val="0"/>
              </a:spcAft>
              <a:buClr>
                <a:srgbClr val="000000"/>
              </a:buClr>
              <a:buSzPts val="1800"/>
              <a:buNone/>
              <a:defRPr sz="1800">
                <a:solidFill>
                  <a:srgbClr val="000000"/>
                </a:solidFill>
              </a:defRPr>
            </a:lvl6pPr>
            <a:lvl7pPr lvl="6" algn="ctr">
              <a:lnSpc>
                <a:spcPct val="100000"/>
              </a:lnSpc>
              <a:spcBef>
                <a:spcPts val="0"/>
              </a:spcBef>
              <a:spcAft>
                <a:spcPts val="0"/>
              </a:spcAft>
              <a:buClr>
                <a:srgbClr val="000000"/>
              </a:buClr>
              <a:buSzPts val="1800"/>
              <a:buNone/>
              <a:defRPr sz="1800">
                <a:solidFill>
                  <a:srgbClr val="000000"/>
                </a:solidFill>
              </a:defRPr>
            </a:lvl7pPr>
            <a:lvl8pPr lvl="7" algn="ctr">
              <a:lnSpc>
                <a:spcPct val="100000"/>
              </a:lnSpc>
              <a:spcBef>
                <a:spcPts val="0"/>
              </a:spcBef>
              <a:spcAft>
                <a:spcPts val="0"/>
              </a:spcAft>
              <a:buClr>
                <a:srgbClr val="000000"/>
              </a:buClr>
              <a:buSzPts val="1800"/>
              <a:buNone/>
              <a:defRPr sz="1800">
                <a:solidFill>
                  <a:srgbClr val="000000"/>
                </a:solidFill>
              </a:defRPr>
            </a:lvl8pPr>
            <a:lvl9pPr lvl="8" algn="ctr">
              <a:lnSpc>
                <a:spcPct val="100000"/>
              </a:lnSpc>
              <a:spcBef>
                <a:spcPts val="0"/>
              </a:spcBef>
              <a:spcAft>
                <a:spcPts val="0"/>
              </a:spcAft>
              <a:buClr>
                <a:srgbClr val="000000"/>
              </a:buClr>
              <a:buSzPts val="1800"/>
              <a:buNone/>
              <a:defRPr sz="1800">
                <a:solidFill>
                  <a:srgbClr val="000000"/>
                </a:solidFill>
              </a:defRPr>
            </a:lvl9pPr>
          </a:lstStyle>
          <a:p/>
        </p:txBody>
      </p:sp>
      <p:sp>
        <p:nvSpPr>
          <p:cNvPr id="264" name="Google Shape;264;p12"/>
          <p:cNvSpPr txBox="1"/>
          <p:nvPr>
            <p:ph idx="7" type="subTitle"/>
          </p:nvPr>
        </p:nvSpPr>
        <p:spPr>
          <a:xfrm>
            <a:off x="6345518" y="3353275"/>
            <a:ext cx="1656600" cy="6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265" name="Google Shape;265;p12"/>
          <p:cNvSpPr txBox="1"/>
          <p:nvPr>
            <p:ph idx="8"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266" name="Google Shape;266;p12"/>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2"/>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2"/>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2"/>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2"/>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2"/>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2"/>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2"/>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2"/>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2"/>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276" name="Shape 276"/>
        <p:cNvGrpSpPr/>
        <p:nvPr/>
      </p:nvGrpSpPr>
      <p:grpSpPr>
        <a:xfrm>
          <a:off x="0" y="0"/>
          <a:ext cx="0" cy="0"/>
          <a:chOff x="0" y="0"/>
          <a:chExt cx="0" cy="0"/>
        </a:xfrm>
      </p:grpSpPr>
      <p:sp>
        <p:nvSpPr>
          <p:cNvPr id="277" name="Google Shape;277;p13"/>
          <p:cNvSpPr txBox="1"/>
          <p:nvPr>
            <p:ph type="ctrTitle"/>
          </p:nvPr>
        </p:nvSpPr>
        <p:spPr>
          <a:xfrm>
            <a:off x="1121525" y="2302200"/>
            <a:ext cx="1881300" cy="45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78" name="Google Shape;278;p13"/>
          <p:cNvSpPr txBox="1"/>
          <p:nvPr>
            <p:ph idx="1" type="subTitle"/>
          </p:nvPr>
        </p:nvSpPr>
        <p:spPr>
          <a:xfrm>
            <a:off x="961925" y="1643751"/>
            <a:ext cx="2200500" cy="82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3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279" name="Google Shape;279;p13"/>
          <p:cNvSpPr txBox="1"/>
          <p:nvPr>
            <p:ph idx="2" type="ctrTitle"/>
          </p:nvPr>
        </p:nvSpPr>
        <p:spPr>
          <a:xfrm>
            <a:off x="3628263" y="2302200"/>
            <a:ext cx="1881300" cy="45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0" name="Google Shape;280;p13"/>
          <p:cNvSpPr txBox="1"/>
          <p:nvPr>
            <p:ph idx="3" type="subTitle"/>
          </p:nvPr>
        </p:nvSpPr>
        <p:spPr>
          <a:xfrm>
            <a:off x="3468663" y="1643759"/>
            <a:ext cx="2200500" cy="82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3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281" name="Google Shape;281;p13"/>
          <p:cNvSpPr txBox="1"/>
          <p:nvPr>
            <p:ph idx="4" type="ctrTitle"/>
          </p:nvPr>
        </p:nvSpPr>
        <p:spPr>
          <a:xfrm>
            <a:off x="6142624" y="2302200"/>
            <a:ext cx="1881300" cy="45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2" name="Google Shape;282;p13"/>
          <p:cNvSpPr txBox="1"/>
          <p:nvPr>
            <p:ph idx="5" type="subTitle"/>
          </p:nvPr>
        </p:nvSpPr>
        <p:spPr>
          <a:xfrm>
            <a:off x="5947924" y="1643751"/>
            <a:ext cx="2270700" cy="82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3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283" name="Google Shape;283;p13"/>
          <p:cNvSpPr txBox="1"/>
          <p:nvPr>
            <p:ph idx="6"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284" name="Google Shape;284;p13"/>
          <p:cNvSpPr txBox="1"/>
          <p:nvPr>
            <p:ph idx="7" type="ctrTitle"/>
          </p:nvPr>
        </p:nvSpPr>
        <p:spPr>
          <a:xfrm>
            <a:off x="1121525" y="4134800"/>
            <a:ext cx="1881300" cy="45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5" name="Google Shape;285;p13"/>
          <p:cNvSpPr txBox="1"/>
          <p:nvPr>
            <p:ph idx="8" type="subTitle"/>
          </p:nvPr>
        </p:nvSpPr>
        <p:spPr>
          <a:xfrm>
            <a:off x="961925" y="3479251"/>
            <a:ext cx="2200500" cy="82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3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286" name="Google Shape;286;p13"/>
          <p:cNvSpPr txBox="1"/>
          <p:nvPr>
            <p:ph idx="9" type="ctrTitle"/>
          </p:nvPr>
        </p:nvSpPr>
        <p:spPr>
          <a:xfrm>
            <a:off x="3628263" y="4134800"/>
            <a:ext cx="1881300" cy="45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7" name="Google Shape;287;p13"/>
          <p:cNvSpPr txBox="1"/>
          <p:nvPr>
            <p:ph idx="13" type="subTitle"/>
          </p:nvPr>
        </p:nvSpPr>
        <p:spPr>
          <a:xfrm>
            <a:off x="3533613" y="3479251"/>
            <a:ext cx="2070600" cy="82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3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288" name="Google Shape;288;p13"/>
          <p:cNvSpPr txBox="1"/>
          <p:nvPr>
            <p:ph idx="14" type="ctrTitle"/>
          </p:nvPr>
        </p:nvSpPr>
        <p:spPr>
          <a:xfrm>
            <a:off x="6142624" y="4134800"/>
            <a:ext cx="1881300" cy="45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9" name="Google Shape;289;p13"/>
          <p:cNvSpPr txBox="1"/>
          <p:nvPr>
            <p:ph idx="15" type="subTitle"/>
          </p:nvPr>
        </p:nvSpPr>
        <p:spPr>
          <a:xfrm>
            <a:off x="5947924" y="3479251"/>
            <a:ext cx="2270700" cy="82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3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290" name="Google Shape;290;p13"/>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3"/>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3"/>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3"/>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3"/>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3"/>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3"/>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3"/>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3"/>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9" name="Shape 299"/>
        <p:cNvGrpSpPr/>
        <p:nvPr/>
      </p:nvGrpSpPr>
      <p:grpSpPr>
        <a:xfrm>
          <a:off x="0" y="0"/>
          <a:ext cx="0" cy="0"/>
          <a:chOff x="0" y="0"/>
          <a:chExt cx="0" cy="0"/>
        </a:xfrm>
      </p:grpSpPr>
      <p:sp>
        <p:nvSpPr>
          <p:cNvPr id="300" name="Google Shape;300;p14"/>
          <p:cNvSpPr txBox="1"/>
          <p:nvPr>
            <p:ph hasCustomPrompt="1" type="title"/>
          </p:nvPr>
        </p:nvSpPr>
        <p:spPr>
          <a:xfrm>
            <a:off x="1733725" y="856650"/>
            <a:ext cx="5676600" cy="123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8000">
                <a:solidFill>
                  <a:schemeClr val="accen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01" name="Google Shape;301;p14"/>
          <p:cNvSpPr txBox="1"/>
          <p:nvPr>
            <p:ph idx="1" type="body"/>
          </p:nvPr>
        </p:nvSpPr>
        <p:spPr>
          <a:xfrm>
            <a:off x="3208075" y="2086950"/>
            <a:ext cx="2727900" cy="7155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grpSp>
        <p:nvGrpSpPr>
          <p:cNvPr id="302" name="Google Shape;302;p14"/>
          <p:cNvGrpSpPr/>
          <p:nvPr/>
        </p:nvGrpSpPr>
        <p:grpSpPr>
          <a:xfrm>
            <a:off x="722446" y="3412541"/>
            <a:ext cx="7699120" cy="1883463"/>
            <a:chOff x="4558950" y="838825"/>
            <a:chExt cx="2813800" cy="688350"/>
          </a:xfrm>
        </p:grpSpPr>
        <p:sp>
          <p:nvSpPr>
            <p:cNvPr id="303" name="Google Shape;303;p14"/>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4"/>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4"/>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4"/>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4"/>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4"/>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4"/>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4"/>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4"/>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4"/>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4"/>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4"/>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4"/>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4"/>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4"/>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4"/>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4"/>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4"/>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4"/>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4"/>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4"/>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4"/>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4"/>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4"/>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4"/>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4"/>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4"/>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4"/>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4"/>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4"/>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4"/>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4"/>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4"/>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4"/>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4"/>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338" name="Shape 338"/>
        <p:cNvGrpSpPr/>
        <p:nvPr/>
      </p:nvGrpSpPr>
      <p:grpSpPr>
        <a:xfrm>
          <a:off x="0" y="0"/>
          <a:ext cx="0" cy="0"/>
          <a:chOff x="0" y="0"/>
          <a:chExt cx="0" cy="0"/>
        </a:xfrm>
      </p:grpSpPr>
      <p:sp>
        <p:nvSpPr>
          <p:cNvPr id="339" name="Google Shape;339;p1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3" name="Google Shape;343;p15"/>
          <p:cNvGrpSpPr/>
          <p:nvPr/>
        </p:nvGrpSpPr>
        <p:grpSpPr>
          <a:xfrm>
            <a:off x="6626134" y="-164562"/>
            <a:ext cx="121172" cy="760495"/>
            <a:chOff x="5245196" y="3136513"/>
            <a:chExt cx="121172" cy="760495"/>
          </a:xfrm>
        </p:grpSpPr>
        <p:sp>
          <p:nvSpPr>
            <p:cNvPr id="344" name="Google Shape;344;p1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 name="Google Shape;346;p1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5"/>
          <p:cNvSpPr txBox="1"/>
          <p:nvPr>
            <p:ph type="ctrTitle"/>
          </p:nvPr>
        </p:nvSpPr>
        <p:spPr>
          <a:xfrm>
            <a:off x="891226" y="1267450"/>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9" name="Google Shape;349;p15"/>
          <p:cNvSpPr txBox="1"/>
          <p:nvPr>
            <p:ph idx="1" type="subTitle"/>
          </p:nvPr>
        </p:nvSpPr>
        <p:spPr>
          <a:xfrm>
            <a:off x="891226" y="3491100"/>
            <a:ext cx="18813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350" name="Google Shape;350;p15"/>
          <p:cNvSpPr txBox="1"/>
          <p:nvPr>
            <p:ph idx="2" type="ctrTitle"/>
          </p:nvPr>
        </p:nvSpPr>
        <p:spPr>
          <a:xfrm>
            <a:off x="3503173" y="1267450"/>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51" name="Google Shape;351;p15"/>
          <p:cNvSpPr txBox="1"/>
          <p:nvPr>
            <p:ph idx="3" type="subTitle"/>
          </p:nvPr>
        </p:nvSpPr>
        <p:spPr>
          <a:xfrm>
            <a:off x="3503173" y="3491100"/>
            <a:ext cx="18813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352" name="Google Shape;352;p15"/>
          <p:cNvSpPr txBox="1"/>
          <p:nvPr>
            <p:ph idx="4" type="ctrTitle"/>
          </p:nvPr>
        </p:nvSpPr>
        <p:spPr>
          <a:xfrm>
            <a:off x="6124594" y="1267450"/>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53" name="Google Shape;353;p15"/>
          <p:cNvSpPr txBox="1"/>
          <p:nvPr>
            <p:ph idx="5" type="subTitle"/>
          </p:nvPr>
        </p:nvSpPr>
        <p:spPr>
          <a:xfrm>
            <a:off x="6124594" y="3491100"/>
            <a:ext cx="18813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354" name="Google Shape;354;p15"/>
          <p:cNvSpPr txBox="1"/>
          <p:nvPr>
            <p:ph idx="6"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5" name="Shape 355"/>
        <p:cNvGrpSpPr/>
        <p:nvPr/>
      </p:nvGrpSpPr>
      <p:grpSpPr>
        <a:xfrm>
          <a:off x="0" y="0"/>
          <a:ext cx="0" cy="0"/>
          <a:chOff x="0" y="0"/>
          <a:chExt cx="0" cy="0"/>
        </a:xfrm>
      </p:grpSpPr>
      <p:sp>
        <p:nvSpPr>
          <p:cNvPr id="356" name="Google Shape;356;p16"/>
          <p:cNvSpPr txBox="1"/>
          <p:nvPr>
            <p:ph idx="1" type="body"/>
          </p:nvPr>
        </p:nvSpPr>
        <p:spPr>
          <a:xfrm>
            <a:off x="618306" y="2199025"/>
            <a:ext cx="1905900" cy="12963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57" name="Google Shape;357;p16"/>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358" name="Google Shape;358;p16"/>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6"/>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6"/>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6"/>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2" name="Google Shape;362;p16"/>
          <p:cNvGrpSpPr/>
          <p:nvPr/>
        </p:nvGrpSpPr>
        <p:grpSpPr>
          <a:xfrm>
            <a:off x="6626134" y="-164562"/>
            <a:ext cx="121172" cy="760495"/>
            <a:chOff x="5245196" y="3136513"/>
            <a:chExt cx="121172" cy="760495"/>
          </a:xfrm>
        </p:grpSpPr>
        <p:sp>
          <p:nvSpPr>
            <p:cNvPr id="363" name="Google Shape;363;p16"/>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6"/>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5" name="Google Shape;365;p16"/>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6"/>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67" name="Shape 367"/>
        <p:cNvGrpSpPr/>
        <p:nvPr/>
      </p:nvGrpSpPr>
      <p:grpSpPr>
        <a:xfrm>
          <a:off x="0" y="0"/>
          <a:ext cx="0" cy="0"/>
          <a:chOff x="0" y="0"/>
          <a:chExt cx="0" cy="0"/>
        </a:xfrm>
      </p:grpSpPr>
      <p:sp>
        <p:nvSpPr>
          <p:cNvPr id="368" name="Google Shape;368;p17"/>
          <p:cNvSpPr txBox="1"/>
          <p:nvPr>
            <p:ph type="title"/>
          </p:nvPr>
        </p:nvSpPr>
        <p:spPr>
          <a:xfrm>
            <a:off x="2471150" y="1830075"/>
            <a:ext cx="3823200" cy="112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7200">
                <a:solidFill>
                  <a:schemeClr val="lt1"/>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69" name="Google Shape;369;p17"/>
          <p:cNvSpPr txBox="1"/>
          <p:nvPr>
            <p:ph idx="1" type="subTitle"/>
          </p:nvPr>
        </p:nvSpPr>
        <p:spPr>
          <a:xfrm>
            <a:off x="2902550" y="540000"/>
            <a:ext cx="2960400" cy="135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70" name="Google Shape;370;p17"/>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300"/>
              </a:spcBef>
              <a:spcAft>
                <a:spcPts val="0"/>
              </a:spcAft>
              <a:buClr>
                <a:srgbClr val="000000"/>
              </a:buClr>
              <a:buSzPts val="1000"/>
              <a:buFont typeface="Arial"/>
              <a:buNone/>
            </a:pPr>
            <a:r>
              <a:rPr b="0" i="0" lang="en" sz="1000" u="none" cap="none" strike="noStrike">
                <a:solidFill>
                  <a:schemeClr val="lt1"/>
                </a:solidFill>
                <a:latin typeface="Maven Pro"/>
                <a:ea typeface="Maven Pro"/>
                <a:cs typeface="Maven Pro"/>
                <a:sym typeface="Maven Pro"/>
              </a:rPr>
              <a:t>CREDITS: This presentation template was created by </a:t>
            </a:r>
            <a:r>
              <a:rPr b="0" i="0" lang="en" sz="1000" u="none" cap="none" strike="noStrike">
                <a:solidFill>
                  <a:schemeClr val="hlink"/>
                </a:solidFill>
                <a:uFill>
                  <a:noFill/>
                </a:uFill>
                <a:latin typeface="Maven Pro"/>
                <a:ea typeface="Maven Pro"/>
                <a:cs typeface="Maven Pro"/>
                <a:sym typeface="Maven Pro"/>
                <a:hlinkClick r:id="rId2"/>
              </a:rPr>
              <a:t>Slidesgo</a:t>
            </a:r>
            <a:r>
              <a:rPr b="0" i="0" lang="en" sz="1000" u="none" cap="none" strike="noStrike">
                <a:solidFill>
                  <a:schemeClr val="lt1"/>
                </a:solidFill>
                <a:latin typeface="Maven Pro"/>
                <a:ea typeface="Maven Pro"/>
                <a:cs typeface="Maven Pro"/>
                <a:sym typeface="Maven Pro"/>
              </a:rPr>
              <a:t>, including icons by </a:t>
            </a:r>
            <a:r>
              <a:rPr b="0" i="0" lang="en" sz="1000" u="none" cap="none" strike="noStrike">
                <a:solidFill>
                  <a:schemeClr val="hlink"/>
                </a:solidFill>
                <a:uFill>
                  <a:noFill/>
                </a:uFill>
                <a:latin typeface="Maven Pro"/>
                <a:ea typeface="Maven Pro"/>
                <a:cs typeface="Maven Pro"/>
                <a:sym typeface="Maven Pro"/>
                <a:hlinkClick r:id="rId3"/>
              </a:rPr>
              <a:t>Flaticon</a:t>
            </a:r>
            <a:r>
              <a:rPr b="0" i="0" lang="en" sz="1000" u="none" cap="none" strike="noStrike">
                <a:solidFill>
                  <a:schemeClr val="lt1"/>
                </a:solidFill>
                <a:latin typeface="Maven Pro"/>
                <a:ea typeface="Maven Pro"/>
                <a:cs typeface="Maven Pro"/>
                <a:sym typeface="Maven Pro"/>
              </a:rPr>
              <a:t>, and infographics &amp; images by </a:t>
            </a:r>
            <a:r>
              <a:rPr b="0" i="0" lang="en" sz="1000" u="none" cap="none" strike="noStrike">
                <a:solidFill>
                  <a:schemeClr val="hlink"/>
                </a:solidFill>
                <a:uFill>
                  <a:noFill/>
                </a:uFill>
                <a:latin typeface="Maven Pro"/>
                <a:ea typeface="Maven Pro"/>
                <a:cs typeface="Maven Pro"/>
                <a:sym typeface="Maven Pro"/>
                <a:hlinkClick r:id="rId4"/>
              </a:rPr>
              <a:t>Freepik</a:t>
            </a:r>
            <a:endParaRPr b="0" i="0" sz="1000" u="none" cap="none" strike="noStrike">
              <a:solidFill>
                <a:schemeClr val="accent3"/>
              </a:solidFill>
              <a:latin typeface="Maven Pro"/>
              <a:ea typeface="Maven Pro"/>
              <a:cs typeface="Maven Pro"/>
              <a:sym typeface="Maven Pro"/>
            </a:endParaRPr>
          </a:p>
        </p:txBody>
      </p:sp>
      <p:sp>
        <p:nvSpPr>
          <p:cNvPr id="371" name="Google Shape;371;p17"/>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7"/>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7"/>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7"/>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7"/>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7"/>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7"/>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7"/>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9" name="Google Shape;379;p17"/>
          <p:cNvGrpSpPr/>
          <p:nvPr/>
        </p:nvGrpSpPr>
        <p:grpSpPr>
          <a:xfrm>
            <a:off x="6669746" y="-389684"/>
            <a:ext cx="143766" cy="2106420"/>
            <a:chOff x="6780548" y="337714"/>
            <a:chExt cx="133252" cy="1952377"/>
          </a:xfrm>
        </p:grpSpPr>
        <p:sp>
          <p:nvSpPr>
            <p:cNvPr id="380" name="Google Shape;380;p17"/>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7"/>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2" name="Google Shape;382;p17"/>
          <p:cNvGrpSpPr/>
          <p:nvPr/>
        </p:nvGrpSpPr>
        <p:grpSpPr>
          <a:xfrm>
            <a:off x="1510029" y="507749"/>
            <a:ext cx="203534" cy="2663108"/>
            <a:chOff x="250617" y="2402301"/>
            <a:chExt cx="188650" cy="2468355"/>
          </a:xfrm>
        </p:grpSpPr>
        <p:sp>
          <p:nvSpPr>
            <p:cNvPr id="383" name="Google Shape;383;p17"/>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7"/>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7"/>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7"/>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7" name="Google Shape;387;p17"/>
          <p:cNvGrpSpPr/>
          <p:nvPr/>
        </p:nvGrpSpPr>
        <p:grpSpPr>
          <a:xfrm>
            <a:off x="385355" y="1380671"/>
            <a:ext cx="199237" cy="2828935"/>
            <a:chOff x="1608717" y="1280046"/>
            <a:chExt cx="199237" cy="2828935"/>
          </a:xfrm>
        </p:grpSpPr>
        <p:sp>
          <p:nvSpPr>
            <p:cNvPr id="388" name="Google Shape;388;p17"/>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7"/>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7"/>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1" name="Google Shape;391;p17"/>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7"/>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3" name="Google Shape;393;p17"/>
          <p:cNvGrpSpPr/>
          <p:nvPr/>
        </p:nvGrpSpPr>
        <p:grpSpPr>
          <a:xfrm>
            <a:off x="989005" y="-389666"/>
            <a:ext cx="62143" cy="897428"/>
            <a:chOff x="2038689" y="173907"/>
            <a:chExt cx="57599" cy="831799"/>
          </a:xfrm>
        </p:grpSpPr>
        <p:sp>
          <p:nvSpPr>
            <p:cNvPr id="394" name="Google Shape;394;p17"/>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7"/>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6" name="Google Shape;396;p17"/>
          <p:cNvGrpSpPr/>
          <p:nvPr/>
        </p:nvGrpSpPr>
        <p:grpSpPr>
          <a:xfrm>
            <a:off x="8568723" y="2184809"/>
            <a:ext cx="214702" cy="2308598"/>
            <a:chOff x="8008096" y="2108910"/>
            <a:chExt cx="199001" cy="2139770"/>
          </a:xfrm>
        </p:grpSpPr>
        <p:sp>
          <p:nvSpPr>
            <p:cNvPr id="397" name="Google Shape;397;p17"/>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7"/>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9" name="Google Shape;399;p17"/>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0" name="Google Shape;400;p17"/>
          <p:cNvGrpSpPr/>
          <p:nvPr/>
        </p:nvGrpSpPr>
        <p:grpSpPr>
          <a:xfrm>
            <a:off x="8221223" y="9"/>
            <a:ext cx="214702" cy="2308598"/>
            <a:chOff x="8008096" y="2108910"/>
            <a:chExt cx="199001" cy="2139770"/>
          </a:xfrm>
        </p:grpSpPr>
        <p:sp>
          <p:nvSpPr>
            <p:cNvPr id="401" name="Google Shape;401;p17"/>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7"/>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403" name="Shape 403"/>
        <p:cNvGrpSpPr/>
        <p:nvPr/>
      </p:nvGrpSpPr>
      <p:grpSpPr>
        <a:xfrm>
          <a:off x="0" y="0"/>
          <a:ext cx="0" cy="0"/>
          <a:chOff x="0" y="0"/>
          <a:chExt cx="0" cy="0"/>
        </a:xfrm>
      </p:grpSpPr>
      <p:sp>
        <p:nvSpPr>
          <p:cNvPr id="404" name="Google Shape;404;p18"/>
          <p:cNvSpPr txBox="1"/>
          <p:nvPr>
            <p:ph idx="1" type="body"/>
          </p:nvPr>
        </p:nvSpPr>
        <p:spPr>
          <a:xfrm>
            <a:off x="597375" y="1063525"/>
            <a:ext cx="3908700" cy="3786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SzPts val="1000"/>
              <a:buFont typeface="Livvic Light"/>
              <a:buChar char="●"/>
              <a:defRPr sz="1200"/>
            </a:lvl1pPr>
            <a:lvl2pPr indent="-292100" lvl="1" marL="914400" algn="l">
              <a:lnSpc>
                <a:spcPct val="115000"/>
              </a:lnSpc>
              <a:spcBef>
                <a:spcPts val="1600"/>
              </a:spcBef>
              <a:spcAft>
                <a:spcPts val="0"/>
              </a:spcAft>
              <a:buSzPts val="1000"/>
              <a:buFont typeface="Nunito Light"/>
              <a:buChar char="○"/>
              <a:defRPr/>
            </a:lvl2pPr>
            <a:lvl3pPr indent="-292100" lvl="2" marL="1371600" algn="l">
              <a:lnSpc>
                <a:spcPct val="115000"/>
              </a:lnSpc>
              <a:spcBef>
                <a:spcPts val="1600"/>
              </a:spcBef>
              <a:spcAft>
                <a:spcPts val="0"/>
              </a:spcAft>
              <a:buSzPts val="1000"/>
              <a:buFont typeface="Nunito Light"/>
              <a:buChar char="■"/>
              <a:defRPr/>
            </a:lvl3pPr>
            <a:lvl4pPr indent="-292100" lvl="3" marL="1828800" algn="l">
              <a:lnSpc>
                <a:spcPct val="115000"/>
              </a:lnSpc>
              <a:spcBef>
                <a:spcPts val="1600"/>
              </a:spcBef>
              <a:spcAft>
                <a:spcPts val="0"/>
              </a:spcAft>
              <a:buSzPts val="1000"/>
              <a:buFont typeface="Nunito Light"/>
              <a:buChar char="●"/>
              <a:defRPr/>
            </a:lvl4pPr>
            <a:lvl5pPr indent="-292100" lvl="4" marL="2286000" algn="l">
              <a:lnSpc>
                <a:spcPct val="115000"/>
              </a:lnSpc>
              <a:spcBef>
                <a:spcPts val="1600"/>
              </a:spcBef>
              <a:spcAft>
                <a:spcPts val="0"/>
              </a:spcAft>
              <a:buSzPts val="1000"/>
              <a:buFont typeface="Nunito Light"/>
              <a:buChar char="○"/>
              <a:defRPr/>
            </a:lvl5pPr>
            <a:lvl6pPr indent="-292100" lvl="5" marL="2743200" algn="l">
              <a:lnSpc>
                <a:spcPct val="115000"/>
              </a:lnSpc>
              <a:spcBef>
                <a:spcPts val="1600"/>
              </a:spcBef>
              <a:spcAft>
                <a:spcPts val="0"/>
              </a:spcAft>
              <a:buSzPts val="1000"/>
              <a:buFont typeface="Nunito Light"/>
              <a:buChar char="■"/>
              <a:defRPr/>
            </a:lvl6pPr>
            <a:lvl7pPr indent="-292100" lvl="6" marL="3200400" algn="l">
              <a:lnSpc>
                <a:spcPct val="115000"/>
              </a:lnSpc>
              <a:spcBef>
                <a:spcPts val="1600"/>
              </a:spcBef>
              <a:spcAft>
                <a:spcPts val="0"/>
              </a:spcAft>
              <a:buSzPts val="1000"/>
              <a:buFont typeface="Nunito Light"/>
              <a:buChar char="●"/>
              <a:defRPr/>
            </a:lvl7pPr>
            <a:lvl8pPr indent="-292100" lvl="7" marL="3657600" algn="l">
              <a:lnSpc>
                <a:spcPct val="115000"/>
              </a:lnSpc>
              <a:spcBef>
                <a:spcPts val="1600"/>
              </a:spcBef>
              <a:spcAft>
                <a:spcPts val="0"/>
              </a:spcAft>
              <a:buSzPts val="1000"/>
              <a:buFont typeface="Nunito Light"/>
              <a:buChar char="○"/>
              <a:defRPr/>
            </a:lvl8pPr>
            <a:lvl9pPr indent="-292100" lvl="8" marL="4114800" algn="l">
              <a:lnSpc>
                <a:spcPct val="115000"/>
              </a:lnSpc>
              <a:spcBef>
                <a:spcPts val="1600"/>
              </a:spcBef>
              <a:spcAft>
                <a:spcPts val="1600"/>
              </a:spcAft>
              <a:buSzPts val="1000"/>
              <a:buFont typeface="Nunito Light"/>
              <a:buChar char="■"/>
              <a:defRPr/>
            </a:lvl9pPr>
          </a:lstStyle>
          <a:p/>
        </p:txBody>
      </p:sp>
      <p:sp>
        <p:nvSpPr>
          <p:cNvPr id="405" name="Google Shape;405;p18"/>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406" name="Google Shape;406;p18"/>
          <p:cNvSpPr txBox="1"/>
          <p:nvPr>
            <p:ph idx="2" type="body"/>
          </p:nvPr>
        </p:nvSpPr>
        <p:spPr>
          <a:xfrm>
            <a:off x="4690125" y="1063525"/>
            <a:ext cx="3908700" cy="3786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rgbClr val="EC5D37"/>
              </a:buClr>
              <a:buSzPts val="1000"/>
              <a:buFont typeface="Livvic Light"/>
              <a:buChar char="●"/>
              <a:defRPr sz="1200"/>
            </a:lvl1pPr>
            <a:lvl2pPr indent="-292100" lvl="1" marL="914400" algn="l">
              <a:lnSpc>
                <a:spcPct val="115000"/>
              </a:lnSpc>
              <a:spcBef>
                <a:spcPts val="1600"/>
              </a:spcBef>
              <a:spcAft>
                <a:spcPts val="0"/>
              </a:spcAft>
              <a:buClr>
                <a:srgbClr val="FFC800"/>
              </a:buClr>
              <a:buSzPts val="1000"/>
              <a:buFont typeface="Nunito Light"/>
              <a:buChar char="○"/>
              <a:defRPr/>
            </a:lvl2pPr>
            <a:lvl3pPr indent="-292100" lvl="2" marL="1371600" algn="l">
              <a:lnSpc>
                <a:spcPct val="115000"/>
              </a:lnSpc>
              <a:spcBef>
                <a:spcPts val="1600"/>
              </a:spcBef>
              <a:spcAft>
                <a:spcPts val="0"/>
              </a:spcAft>
              <a:buClr>
                <a:srgbClr val="FFC800"/>
              </a:buClr>
              <a:buSzPts val="1000"/>
              <a:buFont typeface="Nunito Light"/>
              <a:buChar char="■"/>
              <a:defRPr/>
            </a:lvl3pPr>
            <a:lvl4pPr indent="-292100" lvl="3" marL="1828800" algn="l">
              <a:lnSpc>
                <a:spcPct val="115000"/>
              </a:lnSpc>
              <a:spcBef>
                <a:spcPts val="1600"/>
              </a:spcBef>
              <a:spcAft>
                <a:spcPts val="0"/>
              </a:spcAft>
              <a:buClr>
                <a:srgbClr val="FFC800"/>
              </a:buClr>
              <a:buSzPts val="1000"/>
              <a:buFont typeface="Nunito Light"/>
              <a:buChar char="●"/>
              <a:defRPr/>
            </a:lvl4pPr>
            <a:lvl5pPr indent="-292100" lvl="4" marL="2286000" algn="l">
              <a:lnSpc>
                <a:spcPct val="115000"/>
              </a:lnSpc>
              <a:spcBef>
                <a:spcPts val="1600"/>
              </a:spcBef>
              <a:spcAft>
                <a:spcPts val="0"/>
              </a:spcAft>
              <a:buClr>
                <a:srgbClr val="434343"/>
              </a:buClr>
              <a:buSzPts val="1000"/>
              <a:buFont typeface="Nunito Light"/>
              <a:buChar char="○"/>
              <a:defRPr/>
            </a:lvl5pPr>
            <a:lvl6pPr indent="-292100" lvl="5" marL="2743200" algn="l">
              <a:lnSpc>
                <a:spcPct val="115000"/>
              </a:lnSpc>
              <a:spcBef>
                <a:spcPts val="1600"/>
              </a:spcBef>
              <a:spcAft>
                <a:spcPts val="0"/>
              </a:spcAft>
              <a:buClr>
                <a:srgbClr val="434343"/>
              </a:buClr>
              <a:buSzPts val="1000"/>
              <a:buFont typeface="Nunito Light"/>
              <a:buChar char="■"/>
              <a:defRPr/>
            </a:lvl6pPr>
            <a:lvl7pPr indent="-292100" lvl="6" marL="3200400" algn="l">
              <a:lnSpc>
                <a:spcPct val="115000"/>
              </a:lnSpc>
              <a:spcBef>
                <a:spcPts val="1600"/>
              </a:spcBef>
              <a:spcAft>
                <a:spcPts val="0"/>
              </a:spcAft>
              <a:buClr>
                <a:srgbClr val="434343"/>
              </a:buClr>
              <a:buSzPts val="1000"/>
              <a:buFont typeface="Nunito Light"/>
              <a:buChar char="●"/>
              <a:defRPr/>
            </a:lvl7pPr>
            <a:lvl8pPr indent="-292100" lvl="7" marL="3657600" algn="l">
              <a:lnSpc>
                <a:spcPct val="115000"/>
              </a:lnSpc>
              <a:spcBef>
                <a:spcPts val="1600"/>
              </a:spcBef>
              <a:spcAft>
                <a:spcPts val="0"/>
              </a:spcAft>
              <a:buClr>
                <a:srgbClr val="434343"/>
              </a:buClr>
              <a:buSzPts val="1000"/>
              <a:buFont typeface="Nunito Light"/>
              <a:buChar char="○"/>
              <a:defRPr/>
            </a:lvl8pPr>
            <a:lvl9pPr indent="-292100" lvl="8" marL="4114800" algn="l">
              <a:lnSpc>
                <a:spcPct val="115000"/>
              </a:lnSpc>
              <a:spcBef>
                <a:spcPts val="1600"/>
              </a:spcBef>
              <a:spcAft>
                <a:spcPts val="1600"/>
              </a:spcAft>
              <a:buClr>
                <a:srgbClr val="434343"/>
              </a:buClr>
              <a:buSzPts val="1000"/>
              <a:buFont typeface="Nunito Light"/>
              <a:buChar char="■"/>
              <a:defRPr/>
            </a:lvl9pPr>
          </a:lstStyle>
          <a:p/>
        </p:txBody>
      </p:sp>
      <p:sp>
        <p:nvSpPr>
          <p:cNvPr id="407" name="Google Shape;407;p18"/>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8"/>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8"/>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8"/>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8"/>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8"/>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8"/>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8"/>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8"/>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8"/>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8"/>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8" name="Shape 418"/>
        <p:cNvGrpSpPr/>
        <p:nvPr/>
      </p:nvGrpSpPr>
      <p:grpSpPr>
        <a:xfrm>
          <a:off x="0" y="0"/>
          <a:ext cx="0" cy="0"/>
          <a:chOff x="0" y="0"/>
          <a:chExt cx="0" cy="0"/>
        </a:xfrm>
      </p:grpSpPr>
      <p:sp>
        <p:nvSpPr>
          <p:cNvPr id="419" name="Google Shape;419;p1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0" name="Google Shape;420;p1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1" name="Google Shape;421;p1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22" name="Shape 42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8" name="Shape 38"/>
        <p:cNvGrpSpPr/>
        <p:nvPr/>
      </p:nvGrpSpPr>
      <p:grpSpPr>
        <a:xfrm>
          <a:off x="0" y="0"/>
          <a:ext cx="0" cy="0"/>
          <a:chOff x="0" y="0"/>
          <a:chExt cx="0" cy="0"/>
        </a:xfrm>
      </p:grpSpPr>
      <p:sp>
        <p:nvSpPr>
          <p:cNvPr id="39" name="Google Shape;39;p3"/>
          <p:cNvSpPr txBox="1"/>
          <p:nvPr>
            <p:ph idx="1" type="subTitle"/>
          </p:nvPr>
        </p:nvSpPr>
        <p:spPr>
          <a:xfrm>
            <a:off x="6429027" y="3829680"/>
            <a:ext cx="24282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40" name="Google Shape;40;p3"/>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3"/>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3"/>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3"/>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3"/>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3"/>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3"/>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3"/>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3"/>
          <p:cNvSpPr txBox="1"/>
          <p:nvPr>
            <p:ph type="ctrTitle"/>
          </p:nvPr>
        </p:nvSpPr>
        <p:spPr>
          <a:xfrm>
            <a:off x="970814" y="3396800"/>
            <a:ext cx="21525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51" name="Google Shape;51;p3"/>
          <p:cNvSpPr txBox="1"/>
          <p:nvPr>
            <p:ph idx="2" type="subTitle"/>
          </p:nvPr>
        </p:nvSpPr>
        <p:spPr>
          <a:xfrm>
            <a:off x="970814" y="3829680"/>
            <a:ext cx="24282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52" name="Google Shape;52;p3"/>
          <p:cNvSpPr txBox="1"/>
          <p:nvPr>
            <p:ph idx="3" type="title"/>
          </p:nvPr>
        </p:nvSpPr>
        <p:spPr>
          <a:xfrm>
            <a:off x="970814" y="2645887"/>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4800"/>
              <a:buNone/>
              <a:defRPr sz="4800">
                <a:solidFill>
                  <a:schemeClr val="accent2"/>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53" name="Google Shape;53;p3"/>
          <p:cNvSpPr txBox="1"/>
          <p:nvPr>
            <p:ph idx="4" type="ctrTitle"/>
          </p:nvPr>
        </p:nvSpPr>
        <p:spPr>
          <a:xfrm>
            <a:off x="3690348" y="3396800"/>
            <a:ext cx="13866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54" name="Google Shape;54;p3"/>
          <p:cNvSpPr txBox="1"/>
          <p:nvPr>
            <p:ph idx="5" type="subTitle"/>
          </p:nvPr>
        </p:nvSpPr>
        <p:spPr>
          <a:xfrm>
            <a:off x="3690341" y="3829680"/>
            <a:ext cx="24282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55" name="Google Shape;55;p3"/>
          <p:cNvSpPr txBox="1"/>
          <p:nvPr>
            <p:ph idx="6" type="title"/>
          </p:nvPr>
        </p:nvSpPr>
        <p:spPr>
          <a:xfrm>
            <a:off x="3690341" y="2645887"/>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4800"/>
              <a:buNone/>
              <a:defRPr sz="4800">
                <a:solidFill>
                  <a:schemeClr val="accent3"/>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56" name="Google Shape;56;p3"/>
          <p:cNvSpPr txBox="1"/>
          <p:nvPr>
            <p:ph idx="7" type="ctrTitle"/>
          </p:nvPr>
        </p:nvSpPr>
        <p:spPr>
          <a:xfrm>
            <a:off x="618825" y="411675"/>
            <a:ext cx="45762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57" name="Google Shape;57;p3"/>
          <p:cNvSpPr txBox="1"/>
          <p:nvPr>
            <p:ph idx="8" type="ctrTitle"/>
          </p:nvPr>
        </p:nvSpPr>
        <p:spPr>
          <a:xfrm>
            <a:off x="6428436" y="3377738"/>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58" name="Google Shape;58;p3"/>
          <p:cNvSpPr txBox="1"/>
          <p:nvPr>
            <p:ph idx="9" type="title"/>
          </p:nvPr>
        </p:nvSpPr>
        <p:spPr>
          <a:xfrm>
            <a:off x="6428436" y="2645887"/>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4800"/>
              <a:buNone/>
              <a:defRPr sz="4800">
                <a:solidFill>
                  <a:schemeClr val="accent1"/>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59" name="Google Shape;59;p3"/>
          <p:cNvSpPr txBox="1"/>
          <p:nvPr>
            <p:ph idx="13" type="ctrTitle"/>
          </p:nvPr>
        </p:nvSpPr>
        <p:spPr>
          <a:xfrm>
            <a:off x="6429027" y="3396800"/>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3" name="Shape 42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0" name="Shape 60"/>
        <p:cNvGrpSpPr/>
        <p:nvPr/>
      </p:nvGrpSpPr>
      <p:grpSpPr>
        <a:xfrm>
          <a:off x="0" y="0"/>
          <a:ext cx="0" cy="0"/>
          <a:chOff x="0" y="0"/>
          <a:chExt cx="0" cy="0"/>
        </a:xfrm>
      </p:grpSpPr>
      <p:sp>
        <p:nvSpPr>
          <p:cNvPr id="61" name="Google Shape;61;p4"/>
          <p:cNvSpPr txBox="1"/>
          <p:nvPr>
            <p:ph idx="1" type="body"/>
          </p:nvPr>
        </p:nvSpPr>
        <p:spPr>
          <a:xfrm>
            <a:off x="618825" y="1679175"/>
            <a:ext cx="3534300" cy="20901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2" name="Google Shape;62;p4"/>
          <p:cNvSpPr txBox="1"/>
          <p:nvPr>
            <p:ph type="ctrTitle"/>
          </p:nvPr>
        </p:nvSpPr>
        <p:spPr>
          <a:xfrm>
            <a:off x="618825" y="411675"/>
            <a:ext cx="26865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63" name="Google Shape;63;p4"/>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4"/>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4"/>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 name="Google Shape;68;p4"/>
          <p:cNvGrpSpPr/>
          <p:nvPr/>
        </p:nvGrpSpPr>
        <p:grpSpPr>
          <a:xfrm>
            <a:off x="8148521" y="3004593"/>
            <a:ext cx="98059" cy="1147595"/>
            <a:chOff x="3347921" y="16006"/>
            <a:chExt cx="98059" cy="1147595"/>
          </a:xfrm>
        </p:grpSpPr>
        <p:sp>
          <p:nvSpPr>
            <p:cNvPr id="69" name="Google Shape;69;p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 name="Google Shape;71;p4"/>
          <p:cNvGrpSpPr/>
          <p:nvPr/>
        </p:nvGrpSpPr>
        <p:grpSpPr>
          <a:xfrm>
            <a:off x="281421" y="3769263"/>
            <a:ext cx="121172" cy="760495"/>
            <a:chOff x="5245196" y="3136513"/>
            <a:chExt cx="121172" cy="760495"/>
          </a:xfrm>
        </p:grpSpPr>
        <p:sp>
          <p:nvSpPr>
            <p:cNvPr id="72" name="Google Shape;72;p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 name="Google Shape;74;p4"/>
          <p:cNvGrpSpPr/>
          <p:nvPr/>
        </p:nvGrpSpPr>
        <p:grpSpPr>
          <a:xfrm>
            <a:off x="8534739" y="4069632"/>
            <a:ext cx="57599" cy="831799"/>
            <a:chOff x="2038689" y="173907"/>
            <a:chExt cx="57599" cy="831799"/>
          </a:xfrm>
        </p:grpSpPr>
        <p:sp>
          <p:nvSpPr>
            <p:cNvPr id="75" name="Google Shape;75;p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4"/>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9" name="Shape 79"/>
        <p:cNvGrpSpPr/>
        <p:nvPr/>
      </p:nvGrpSpPr>
      <p:grpSpPr>
        <a:xfrm>
          <a:off x="0" y="0"/>
          <a:ext cx="0" cy="0"/>
          <a:chOff x="0" y="0"/>
          <a:chExt cx="0" cy="0"/>
        </a:xfrm>
      </p:grpSpPr>
      <p:sp>
        <p:nvSpPr>
          <p:cNvPr id="80" name="Google Shape;80;p5"/>
          <p:cNvSpPr txBox="1"/>
          <p:nvPr>
            <p:ph type="ctrTitle"/>
          </p:nvPr>
        </p:nvSpPr>
        <p:spPr>
          <a:xfrm>
            <a:off x="923625" y="1196026"/>
            <a:ext cx="9822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800"/>
              <a:buFont typeface="Fira Sans Condensed Medium"/>
              <a:buNone/>
              <a:defRPr sz="24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1" name="Google Shape;81;p5"/>
          <p:cNvSpPr txBox="1"/>
          <p:nvPr>
            <p:ph idx="1" type="subTitle"/>
          </p:nvPr>
        </p:nvSpPr>
        <p:spPr>
          <a:xfrm>
            <a:off x="923637" y="1684093"/>
            <a:ext cx="26205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82" name="Google Shape;82;p5"/>
          <p:cNvSpPr txBox="1"/>
          <p:nvPr>
            <p:ph idx="2" type="ctrTitle"/>
          </p:nvPr>
        </p:nvSpPr>
        <p:spPr>
          <a:xfrm>
            <a:off x="7050379" y="1196025"/>
            <a:ext cx="1137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800"/>
              <a:buFont typeface="Fira Sans Condensed Medium"/>
              <a:buNone/>
              <a:defRPr sz="24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3" name="Google Shape;83;p5"/>
          <p:cNvSpPr txBox="1"/>
          <p:nvPr>
            <p:ph idx="3" type="subTitle"/>
          </p:nvPr>
        </p:nvSpPr>
        <p:spPr>
          <a:xfrm>
            <a:off x="5450166" y="1684093"/>
            <a:ext cx="27375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84" name="Google Shape;84;p5"/>
          <p:cNvSpPr txBox="1"/>
          <p:nvPr>
            <p:ph idx="4" type="ctrTitle"/>
          </p:nvPr>
        </p:nvSpPr>
        <p:spPr>
          <a:xfrm>
            <a:off x="618825" y="411675"/>
            <a:ext cx="46182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85" name="Google Shape;85;p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 name="Google Shape;89;p5"/>
          <p:cNvGrpSpPr/>
          <p:nvPr/>
        </p:nvGrpSpPr>
        <p:grpSpPr>
          <a:xfrm>
            <a:off x="6626134" y="-164562"/>
            <a:ext cx="121172" cy="760495"/>
            <a:chOff x="5245196" y="3136513"/>
            <a:chExt cx="121172" cy="760495"/>
          </a:xfrm>
        </p:grpSpPr>
        <p:sp>
          <p:nvSpPr>
            <p:cNvPr id="90" name="Google Shape;90;p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 name="Google Shape;92;p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94" name="Shape 94"/>
        <p:cNvGrpSpPr/>
        <p:nvPr/>
      </p:nvGrpSpPr>
      <p:grpSpPr>
        <a:xfrm>
          <a:off x="0" y="0"/>
          <a:ext cx="0" cy="0"/>
          <a:chOff x="0" y="0"/>
          <a:chExt cx="0" cy="0"/>
        </a:xfrm>
      </p:grpSpPr>
      <p:sp>
        <p:nvSpPr>
          <p:cNvPr id="95" name="Google Shape;95;p6"/>
          <p:cNvSpPr txBox="1"/>
          <p:nvPr>
            <p:ph type="ctrTitle"/>
          </p:nvPr>
        </p:nvSpPr>
        <p:spPr>
          <a:xfrm>
            <a:off x="1218541" y="1373195"/>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96" name="Google Shape;96;p6"/>
          <p:cNvSpPr txBox="1"/>
          <p:nvPr>
            <p:ph idx="1" type="subTitle"/>
          </p:nvPr>
        </p:nvSpPr>
        <p:spPr>
          <a:xfrm>
            <a:off x="1218541" y="1865495"/>
            <a:ext cx="18813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6"/>
          <p:cNvSpPr txBox="1"/>
          <p:nvPr>
            <p:ph idx="2" type="ctrTitle"/>
          </p:nvPr>
        </p:nvSpPr>
        <p:spPr>
          <a:xfrm>
            <a:off x="6054555" y="1373195"/>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98" name="Google Shape;98;p6"/>
          <p:cNvSpPr txBox="1"/>
          <p:nvPr>
            <p:ph idx="3" type="subTitle"/>
          </p:nvPr>
        </p:nvSpPr>
        <p:spPr>
          <a:xfrm>
            <a:off x="6054555" y="1865495"/>
            <a:ext cx="18813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99" name="Google Shape;99;p6"/>
          <p:cNvSpPr txBox="1"/>
          <p:nvPr>
            <p:ph idx="4" type="ctrTitle"/>
          </p:nvPr>
        </p:nvSpPr>
        <p:spPr>
          <a:xfrm>
            <a:off x="1218541" y="2778806"/>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100" name="Google Shape;100;p6"/>
          <p:cNvSpPr txBox="1"/>
          <p:nvPr>
            <p:ph idx="5" type="subTitle"/>
          </p:nvPr>
        </p:nvSpPr>
        <p:spPr>
          <a:xfrm>
            <a:off x="1116841" y="3271106"/>
            <a:ext cx="20847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101" name="Google Shape;101;p6"/>
          <p:cNvSpPr txBox="1"/>
          <p:nvPr>
            <p:ph idx="6" type="ctrTitle"/>
          </p:nvPr>
        </p:nvSpPr>
        <p:spPr>
          <a:xfrm>
            <a:off x="6054555" y="2778806"/>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102" name="Google Shape;102;p6"/>
          <p:cNvSpPr txBox="1"/>
          <p:nvPr>
            <p:ph idx="7" type="subTitle"/>
          </p:nvPr>
        </p:nvSpPr>
        <p:spPr>
          <a:xfrm>
            <a:off x="6054555" y="3271106"/>
            <a:ext cx="18813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103" name="Google Shape;103;p6"/>
          <p:cNvSpPr txBox="1"/>
          <p:nvPr>
            <p:ph idx="8"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104" name="Google Shape;104;p6"/>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6"/>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6"/>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7"/>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116" name="Google Shape;116;p7"/>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7"/>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7"/>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7"/>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6" name="Shape 126"/>
        <p:cNvGrpSpPr/>
        <p:nvPr/>
      </p:nvGrpSpPr>
      <p:grpSpPr>
        <a:xfrm>
          <a:off x="0" y="0"/>
          <a:ext cx="0" cy="0"/>
          <a:chOff x="0" y="0"/>
          <a:chExt cx="0" cy="0"/>
        </a:xfrm>
      </p:grpSpPr>
      <p:sp>
        <p:nvSpPr>
          <p:cNvPr id="127" name="Google Shape;127;p8"/>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8"/>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9" name="Google Shape;129;p8"/>
          <p:cNvGrpSpPr/>
          <p:nvPr/>
        </p:nvGrpSpPr>
        <p:grpSpPr>
          <a:xfrm>
            <a:off x="8263682" y="-434366"/>
            <a:ext cx="188886" cy="1181532"/>
            <a:chOff x="2877432" y="975334"/>
            <a:chExt cx="188886" cy="1181532"/>
          </a:xfrm>
        </p:grpSpPr>
        <p:sp>
          <p:nvSpPr>
            <p:cNvPr id="130" name="Google Shape;130;p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 name="Google Shape;133;p8"/>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4" name="Google Shape;134;p8"/>
          <p:cNvGrpSpPr/>
          <p:nvPr/>
        </p:nvGrpSpPr>
        <p:grpSpPr>
          <a:xfrm>
            <a:off x="3643898" y="-436198"/>
            <a:ext cx="133252" cy="1952377"/>
            <a:chOff x="6780548" y="337714"/>
            <a:chExt cx="133252" cy="1952377"/>
          </a:xfrm>
        </p:grpSpPr>
        <p:sp>
          <p:nvSpPr>
            <p:cNvPr id="135" name="Google Shape;135;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 name="Google Shape;137;p8"/>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 name="Google Shape;138;p8"/>
          <p:cNvGrpSpPr/>
          <p:nvPr/>
        </p:nvGrpSpPr>
        <p:grpSpPr>
          <a:xfrm>
            <a:off x="8008096" y="2108910"/>
            <a:ext cx="199001" cy="2139770"/>
            <a:chOff x="8008096" y="2108910"/>
            <a:chExt cx="199001" cy="2139770"/>
          </a:xfrm>
        </p:grpSpPr>
        <p:sp>
          <p:nvSpPr>
            <p:cNvPr id="139" name="Google Shape;139;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 name="Google Shape;141;p8"/>
          <p:cNvGrpSpPr/>
          <p:nvPr/>
        </p:nvGrpSpPr>
        <p:grpSpPr>
          <a:xfrm>
            <a:off x="520996" y="1091548"/>
            <a:ext cx="199001" cy="2139770"/>
            <a:chOff x="8008096" y="2108910"/>
            <a:chExt cx="199001" cy="2139770"/>
          </a:xfrm>
        </p:grpSpPr>
        <p:sp>
          <p:nvSpPr>
            <p:cNvPr id="142" name="Google Shape;142;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4" name="Google Shape;144;p8"/>
          <p:cNvSpPr txBox="1"/>
          <p:nvPr>
            <p:ph type="ctrTitle"/>
          </p:nvPr>
        </p:nvSpPr>
        <p:spPr>
          <a:xfrm>
            <a:off x="2031287" y="1742775"/>
            <a:ext cx="2622000" cy="837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200"/>
              <a:buNone/>
              <a:defRPr sz="4800">
                <a:solidFill>
                  <a:schemeClr val="lt1"/>
                </a:solidFill>
              </a:defRPr>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p:txBody>
      </p:sp>
      <p:sp>
        <p:nvSpPr>
          <p:cNvPr id="145" name="Google Shape;145;p8"/>
          <p:cNvSpPr txBox="1"/>
          <p:nvPr>
            <p:ph idx="1" type="subTitle"/>
          </p:nvPr>
        </p:nvSpPr>
        <p:spPr>
          <a:xfrm>
            <a:off x="1791587" y="2417450"/>
            <a:ext cx="3101400" cy="104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146" name="Google Shape;146;p8"/>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7" name="Shape 147"/>
        <p:cNvGrpSpPr/>
        <p:nvPr/>
      </p:nvGrpSpPr>
      <p:grpSpPr>
        <a:xfrm>
          <a:off x="0" y="0"/>
          <a:ext cx="0" cy="0"/>
          <a:chOff x="0" y="0"/>
          <a:chExt cx="0" cy="0"/>
        </a:xfrm>
      </p:grpSpPr>
      <p:sp>
        <p:nvSpPr>
          <p:cNvPr id="148" name="Google Shape;148;p9"/>
          <p:cNvSpPr txBox="1"/>
          <p:nvPr>
            <p:ph type="title"/>
          </p:nvPr>
        </p:nvSpPr>
        <p:spPr>
          <a:xfrm>
            <a:off x="2037000" y="1496400"/>
            <a:ext cx="5070000" cy="215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7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49" name="Google Shape;149;p9"/>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9"/>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9"/>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9"/>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9"/>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9"/>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5" name="Google Shape;155;p9"/>
          <p:cNvGrpSpPr/>
          <p:nvPr/>
        </p:nvGrpSpPr>
        <p:grpSpPr>
          <a:xfrm>
            <a:off x="8263682" y="-434366"/>
            <a:ext cx="188886" cy="1181532"/>
            <a:chOff x="2877432" y="975334"/>
            <a:chExt cx="188886" cy="1181532"/>
          </a:xfrm>
        </p:grpSpPr>
        <p:sp>
          <p:nvSpPr>
            <p:cNvPr id="156" name="Google Shape;156;p9"/>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9"/>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9"/>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9" name="Google Shape;159;p9"/>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9"/>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9"/>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2" name="Google Shape;162;p9"/>
          <p:cNvGrpSpPr/>
          <p:nvPr/>
        </p:nvGrpSpPr>
        <p:grpSpPr>
          <a:xfrm>
            <a:off x="3090746" y="-533657"/>
            <a:ext cx="98059" cy="1147595"/>
            <a:chOff x="3347921" y="16006"/>
            <a:chExt cx="98059" cy="1147595"/>
          </a:xfrm>
        </p:grpSpPr>
        <p:sp>
          <p:nvSpPr>
            <p:cNvPr id="163" name="Google Shape;163;p9"/>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9"/>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 name="Google Shape;165;p9"/>
          <p:cNvGrpSpPr/>
          <p:nvPr/>
        </p:nvGrpSpPr>
        <p:grpSpPr>
          <a:xfrm>
            <a:off x="4892771" y="-340112"/>
            <a:ext cx="121172" cy="760495"/>
            <a:chOff x="5245196" y="3136513"/>
            <a:chExt cx="121172" cy="760495"/>
          </a:xfrm>
        </p:grpSpPr>
        <p:sp>
          <p:nvSpPr>
            <p:cNvPr id="166" name="Google Shape;166;p9"/>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9"/>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 name="Google Shape;168;p9"/>
          <p:cNvGrpSpPr/>
          <p:nvPr/>
        </p:nvGrpSpPr>
        <p:grpSpPr>
          <a:xfrm>
            <a:off x="6967836" y="85439"/>
            <a:ext cx="133252" cy="1952377"/>
            <a:chOff x="6780548" y="337714"/>
            <a:chExt cx="133252" cy="1952377"/>
          </a:xfrm>
        </p:grpSpPr>
        <p:sp>
          <p:nvSpPr>
            <p:cNvPr id="169" name="Google Shape;169;p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 name="Google Shape;171;p9"/>
          <p:cNvGrpSpPr/>
          <p:nvPr/>
        </p:nvGrpSpPr>
        <p:grpSpPr>
          <a:xfrm>
            <a:off x="250617" y="2402301"/>
            <a:ext cx="188650" cy="2468355"/>
            <a:chOff x="250617" y="2402301"/>
            <a:chExt cx="188650" cy="2468355"/>
          </a:xfrm>
        </p:grpSpPr>
        <p:sp>
          <p:nvSpPr>
            <p:cNvPr id="172" name="Google Shape;172;p9"/>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9"/>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9"/>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9"/>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 name="Google Shape;176;p9"/>
          <p:cNvGrpSpPr/>
          <p:nvPr/>
        </p:nvGrpSpPr>
        <p:grpSpPr>
          <a:xfrm>
            <a:off x="982417" y="1695096"/>
            <a:ext cx="199237" cy="2828935"/>
            <a:chOff x="1608717" y="1280046"/>
            <a:chExt cx="199237" cy="2828935"/>
          </a:xfrm>
        </p:grpSpPr>
        <p:sp>
          <p:nvSpPr>
            <p:cNvPr id="177" name="Google Shape;177;p9"/>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9"/>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9"/>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 name="Google Shape;180;p9"/>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1" name="Google Shape;181;p9"/>
          <p:cNvGrpSpPr/>
          <p:nvPr/>
        </p:nvGrpSpPr>
        <p:grpSpPr>
          <a:xfrm>
            <a:off x="2038689" y="173907"/>
            <a:ext cx="57599" cy="831799"/>
            <a:chOff x="2038689" y="173907"/>
            <a:chExt cx="57599" cy="831799"/>
          </a:xfrm>
        </p:grpSpPr>
        <p:sp>
          <p:nvSpPr>
            <p:cNvPr id="182" name="Google Shape;182;p9"/>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9"/>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 name="Google Shape;184;p9"/>
          <p:cNvGrpSpPr/>
          <p:nvPr/>
        </p:nvGrpSpPr>
        <p:grpSpPr>
          <a:xfrm>
            <a:off x="8008096" y="2108910"/>
            <a:ext cx="199001" cy="2139770"/>
            <a:chOff x="8008096" y="2108910"/>
            <a:chExt cx="199001" cy="2139770"/>
          </a:xfrm>
        </p:grpSpPr>
        <p:sp>
          <p:nvSpPr>
            <p:cNvPr id="185" name="Google Shape;185;p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7" name="Google Shape;187;p9"/>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8" name="Google Shape;188;p9"/>
          <p:cNvGrpSpPr/>
          <p:nvPr/>
        </p:nvGrpSpPr>
        <p:grpSpPr>
          <a:xfrm>
            <a:off x="4095146" y="-859690"/>
            <a:ext cx="199001" cy="2139770"/>
            <a:chOff x="8008096" y="2108910"/>
            <a:chExt cx="199001" cy="2139770"/>
          </a:xfrm>
        </p:grpSpPr>
        <p:sp>
          <p:nvSpPr>
            <p:cNvPr id="189" name="Google Shape;189;p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 name="Google Shape;191;p9"/>
          <p:cNvGrpSpPr/>
          <p:nvPr/>
        </p:nvGrpSpPr>
        <p:grpSpPr>
          <a:xfrm>
            <a:off x="6333286" y="3704939"/>
            <a:ext cx="133252" cy="1952377"/>
            <a:chOff x="6780548" y="337714"/>
            <a:chExt cx="133252" cy="1952377"/>
          </a:xfrm>
        </p:grpSpPr>
        <p:sp>
          <p:nvSpPr>
            <p:cNvPr id="192" name="Google Shape;192;p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 name="Google Shape;194;p9"/>
          <p:cNvGrpSpPr/>
          <p:nvPr/>
        </p:nvGrpSpPr>
        <p:grpSpPr>
          <a:xfrm>
            <a:off x="2702021" y="3612763"/>
            <a:ext cx="121172" cy="760495"/>
            <a:chOff x="5245196" y="3136513"/>
            <a:chExt cx="121172" cy="760495"/>
          </a:xfrm>
        </p:grpSpPr>
        <p:sp>
          <p:nvSpPr>
            <p:cNvPr id="195" name="Google Shape;195;p9"/>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9"/>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7" name="Google Shape;197;p9"/>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9"/>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199" name="Shape 199"/>
        <p:cNvGrpSpPr/>
        <p:nvPr/>
      </p:nvGrpSpPr>
      <p:grpSpPr>
        <a:xfrm>
          <a:off x="0" y="0"/>
          <a:ext cx="0" cy="0"/>
          <a:chOff x="0" y="0"/>
          <a:chExt cx="0" cy="0"/>
        </a:xfrm>
      </p:grpSpPr>
      <p:sp>
        <p:nvSpPr>
          <p:cNvPr id="200" name="Google Shape;200;p10"/>
          <p:cNvSpPr txBox="1"/>
          <p:nvPr>
            <p:ph type="ctrTitle"/>
          </p:nvPr>
        </p:nvSpPr>
        <p:spPr>
          <a:xfrm>
            <a:off x="4696481" y="1365079"/>
            <a:ext cx="26556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01" name="Google Shape;201;p10"/>
          <p:cNvSpPr txBox="1"/>
          <p:nvPr>
            <p:ph idx="1" type="subTitle"/>
          </p:nvPr>
        </p:nvSpPr>
        <p:spPr>
          <a:xfrm>
            <a:off x="4696481" y="1835141"/>
            <a:ext cx="3039300" cy="93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6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202" name="Google Shape;202;p10"/>
          <p:cNvSpPr txBox="1"/>
          <p:nvPr>
            <p:ph idx="2" type="ctrTitle"/>
          </p:nvPr>
        </p:nvSpPr>
        <p:spPr>
          <a:xfrm>
            <a:off x="1900150" y="3127942"/>
            <a:ext cx="24729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03" name="Google Shape;203;p10"/>
          <p:cNvSpPr txBox="1"/>
          <p:nvPr>
            <p:ph idx="3" type="subTitle"/>
          </p:nvPr>
        </p:nvSpPr>
        <p:spPr>
          <a:xfrm>
            <a:off x="1333875" y="3598390"/>
            <a:ext cx="3039300" cy="1179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6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204" name="Google Shape;204;p10"/>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0"/>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0"/>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0"/>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8" name="Google Shape;208;p10"/>
          <p:cNvGrpSpPr/>
          <p:nvPr/>
        </p:nvGrpSpPr>
        <p:grpSpPr>
          <a:xfrm>
            <a:off x="6626134" y="-164562"/>
            <a:ext cx="121172" cy="760495"/>
            <a:chOff x="5245196" y="3136513"/>
            <a:chExt cx="121172" cy="760495"/>
          </a:xfrm>
        </p:grpSpPr>
        <p:sp>
          <p:nvSpPr>
            <p:cNvPr id="209" name="Google Shape;209;p10"/>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0"/>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1" name="Google Shape;211;p10"/>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0"/>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0"/>
          <p:cNvSpPr txBox="1"/>
          <p:nvPr>
            <p:ph idx="4"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1pPr>
            <a:lvl2pPr lvl="1"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2pPr>
            <a:lvl3pPr lvl="2"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3pPr>
            <a:lvl4pPr lvl="3"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4pPr>
            <a:lvl5pPr lvl="4"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5pPr>
            <a:lvl6pPr lvl="5"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6pPr>
            <a:lvl7pPr lvl="6"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7pPr>
            <a:lvl8pPr lvl="7"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8pPr>
            <a:lvl9pPr lvl="8"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1"/>
              </a:buClr>
              <a:buSzPts val="1800"/>
              <a:buFont typeface="Maven Pro"/>
              <a:buChar char="●"/>
              <a:defRPr b="0" i="0" sz="1800" u="none" cap="none" strike="noStrike">
                <a:solidFill>
                  <a:schemeClr val="lt1"/>
                </a:solidFill>
                <a:latin typeface="Maven Pro"/>
                <a:ea typeface="Maven Pro"/>
                <a:cs typeface="Maven Pro"/>
                <a:sym typeface="Maven Pro"/>
              </a:defRPr>
            </a:lvl1pPr>
            <a:lvl2pPr indent="-317500" lvl="1" marL="9144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2pPr>
            <a:lvl3pPr indent="-317500" lvl="2" marL="13716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3pPr>
            <a:lvl4pPr indent="-317500" lvl="3" marL="18288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4pPr>
            <a:lvl5pPr indent="-317500" lvl="4" marL="22860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5pPr>
            <a:lvl6pPr indent="-317500" lvl="5" marL="27432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6pPr>
            <a:lvl7pPr indent="-317500" lvl="6" marL="32004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7pPr>
            <a:lvl8pPr indent="-317500" lvl="7" marL="36576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8pPr>
            <a:lvl9pPr indent="-317500" lvl="8" marL="4114800" marR="0" rtl="0" algn="l">
              <a:lnSpc>
                <a:spcPct val="115000"/>
              </a:lnSpc>
              <a:spcBef>
                <a:spcPts val="1600"/>
              </a:spcBef>
              <a:spcAft>
                <a:spcPts val="160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36.png"/><Relationship Id="rId5"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23.png"/><Relationship Id="rId5"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31.png"/><Relationship Id="rId5"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24.png"/><Relationship Id="rId5"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7.png"/><Relationship Id="rId4" Type="http://schemas.openxmlformats.org/officeDocument/2006/relationships/image" Target="../media/image42.png"/><Relationship Id="rId5"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48.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22"/>
          <p:cNvSpPr txBox="1"/>
          <p:nvPr>
            <p:ph idx="1" type="subTitle"/>
          </p:nvPr>
        </p:nvSpPr>
        <p:spPr>
          <a:xfrm>
            <a:off x="2924250" y="2804488"/>
            <a:ext cx="32955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BANKACILIK SEKTÖRÜNDE MÜŞTERİ KİTLE TAHMİNİ</a:t>
            </a:r>
            <a:endParaRPr/>
          </a:p>
        </p:txBody>
      </p:sp>
      <p:sp>
        <p:nvSpPr>
          <p:cNvPr id="429" name="Google Shape;429;p22"/>
          <p:cNvSpPr txBox="1"/>
          <p:nvPr>
            <p:ph type="ctrTitle"/>
          </p:nvPr>
        </p:nvSpPr>
        <p:spPr>
          <a:xfrm>
            <a:off x="1561650" y="751888"/>
            <a:ext cx="60207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DATA </a:t>
            </a:r>
            <a:r>
              <a:rPr lang="en">
                <a:solidFill>
                  <a:schemeClr val="accent2"/>
                </a:solidFill>
              </a:rPr>
              <a:t>SCIENCE</a:t>
            </a:r>
            <a:r>
              <a:rPr lang="en"/>
              <a:t> FINAL PROJECT</a:t>
            </a:r>
            <a:endParaRPr/>
          </a:p>
        </p:txBody>
      </p:sp>
      <p:sp>
        <p:nvSpPr>
          <p:cNvPr id="430" name="Google Shape;430;p22"/>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2"/>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2"/>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2"/>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2"/>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2"/>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6" name="Google Shape;436;p22"/>
          <p:cNvGrpSpPr/>
          <p:nvPr/>
        </p:nvGrpSpPr>
        <p:grpSpPr>
          <a:xfrm>
            <a:off x="6232314" y="3696331"/>
            <a:ext cx="121434" cy="1073147"/>
            <a:chOff x="6232314" y="3696331"/>
            <a:chExt cx="121434" cy="1073147"/>
          </a:xfrm>
        </p:grpSpPr>
        <p:sp>
          <p:nvSpPr>
            <p:cNvPr id="437" name="Google Shape;437;p22"/>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2"/>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9" name="Google Shape;439;p22"/>
          <p:cNvGrpSpPr/>
          <p:nvPr/>
        </p:nvGrpSpPr>
        <p:grpSpPr>
          <a:xfrm>
            <a:off x="6780548" y="337714"/>
            <a:ext cx="133252" cy="1952377"/>
            <a:chOff x="6780548" y="337714"/>
            <a:chExt cx="133252" cy="1952377"/>
          </a:xfrm>
        </p:grpSpPr>
        <p:sp>
          <p:nvSpPr>
            <p:cNvPr id="440" name="Google Shape;440;p22"/>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22"/>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2" name="Google Shape;442;p22"/>
          <p:cNvGrpSpPr/>
          <p:nvPr/>
        </p:nvGrpSpPr>
        <p:grpSpPr>
          <a:xfrm>
            <a:off x="1608717" y="1280046"/>
            <a:ext cx="199237" cy="2828935"/>
            <a:chOff x="1608717" y="1280046"/>
            <a:chExt cx="199237" cy="2828935"/>
          </a:xfrm>
        </p:grpSpPr>
        <p:sp>
          <p:nvSpPr>
            <p:cNvPr id="443" name="Google Shape;443;p22"/>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2"/>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2"/>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22"/>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22"/>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8" name="Google Shape;448;p22"/>
          <p:cNvGrpSpPr/>
          <p:nvPr/>
        </p:nvGrpSpPr>
        <p:grpSpPr>
          <a:xfrm>
            <a:off x="8008096" y="2108910"/>
            <a:ext cx="199001" cy="2139770"/>
            <a:chOff x="8008096" y="2108910"/>
            <a:chExt cx="199001" cy="2139770"/>
          </a:xfrm>
        </p:grpSpPr>
        <p:sp>
          <p:nvSpPr>
            <p:cNvPr id="449" name="Google Shape;449;p22"/>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2"/>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1" name="Google Shape;451;p22"/>
          <p:cNvGrpSpPr/>
          <p:nvPr/>
        </p:nvGrpSpPr>
        <p:grpSpPr>
          <a:xfrm>
            <a:off x="4472500" y="3928605"/>
            <a:ext cx="199001" cy="867199"/>
            <a:chOff x="4475150" y="4052605"/>
            <a:chExt cx="199001" cy="867199"/>
          </a:xfrm>
        </p:grpSpPr>
        <p:sp>
          <p:nvSpPr>
            <p:cNvPr id="452" name="Google Shape;452;p22"/>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22"/>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2"/>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31"/>
          <p:cNvSpPr txBox="1"/>
          <p:nvPr>
            <p:ph type="ctrTitle"/>
          </p:nvPr>
        </p:nvSpPr>
        <p:spPr>
          <a:xfrm>
            <a:off x="618825" y="411675"/>
            <a:ext cx="49770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EDA(</a:t>
            </a:r>
            <a:r>
              <a:rPr lang="en"/>
              <a:t>Exploratory Data Analysis</a:t>
            </a:r>
            <a:r>
              <a:rPr lang="en"/>
              <a:t>)</a:t>
            </a:r>
            <a:endParaRPr/>
          </a:p>
        </p:txBody>
      </p:sp>
      <p:sp>
        <p:nvSpPr>
          <p:cNvPr id="730" name="Google Shape;730;p31"/>
          <p:cNvSpPr/>
          <p:nvPr/>
        </p:nvSpPr>
        <p:spPr>
          <a:xfrm>
            <a:off x="249413" y="1199661"/>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31"/>
          <p:cNvSpPr/>
          <p:nvPr/>
        </p:nvSpPr>
        <p:spPr>
          <a:xfrm>
            <a:off x="8604263" y="4615901"/>
            <a:ext cx="155925" cy="156375"/>
          </a:xfrm>
          <a:custGeom>
            <a:rect b="b" l="l" r="r" t="t"/>
            <a:pathLst>
              <a:path extrusionOk="0" h="6255" w="6237">
                <a:moveTo>
                  <a:pt x="0" y="0"/>
                </a:moveTo>
                <a:lnTo>
                  <a:pt x="0" y="6255"/>
                </a:lnTo>
                <a:lnTo>
                  <a:pt x="6236" y="6255"/>
                </a:lnTo>
                <a:lnTo>
                  <a:pt x="623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31"/>
          <p:cNvSpPr/>
          <p:nvPr/>
        </p:nvSpPr>
        <p:spPr>
          <a:xfrm>
            <a:off x="462888" y="411675"/>
            <a:ext cx="155925" cy="156375"/>
          </a:xfrm>
          <a:custGeom>
            <a:rect b="b" l="l" r="r" t="t"/>
            <a:pathLst>
              <a:path extrusionOk="0" h="6255" w="6237">
                <a:moveTo>
                  <a:pt x="0" y="0"/>
                </a:moveTo>
                <a:lnTo>
                  <a:pt x="0" y="6255"/>
                </a:lnTo>
                <a:lnTo>
                  <a:pt x="6236" y="6255"/>
                </a:lnTo>
                <a:lnTo>
                  <a:pt x="623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p31"/>
          <p:cNvPicPr preferRelativeResize="0"/>
          <p:nvPr/>
        </p:nvPicPr>
        <p:blipFill>
          <a:blip r:embed="rId3">
            <a:alphaModFix/>
          </a:blip>
          <a:stretch>
            <a:fillRect/>
          </a:stretch>
        </p:blipFill>
        <p:spPr>
          <a:xfrm>
            <a:off x="618823" y="1420625"/>
            <a:ext cx="3892150" cy="3097850"/>
          </a:xfrm>
          <a:prstGeom prst="rect">
            <a:avLst/>
          </a:prstGeom>
          <a:noFill/>
          <a:ln>
            <a:noFill/>
          </a:ln>
        </p:spPr>
      </p:pic>
      <p:sp>
        <p:nvSpPr>
          <p:cNvPr id="734" name="Google Shape;734;p31"/>
          <p:cNvSpPr txBox="1"/>
          <p:nvPr>
            <p:ph idx="4294967295" type="ctrTitle"/>
          </p:nvPr>
        </p:nvSpPr>
        <p:spPr>
          <a:xfrm>
            <a:off x="560250" y="1062238"/>
            <a:ext cx="4189800" cy="285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Share Tech"/>
              <a:buNone/>
            </a:pPr>
            <a:r>
              <a:rPr lang="en" sz="1800"/>
              <a:t>Yapılan analize göre verimize ait sonuçlar</a:t>
            </a:r>
            <a:endParaRPr b="0" i="0" sz="1800" u="none" cap="none" strike="noStrike">
              <a:solidFill>
                <a:schemeClr val="lt1"/>
              </a:solidFill>
              <a:latin typeface="Share Tech"/>
              <a:ea typeface="Share Tech"/>
              <a:cs typeface="Share Tech"/>
              <a:sym typeface="Share Tech"/>
            </a:endParaRPr>
          </a:p>
        </p:txBody>
      </p:sp>
      <p:pic>
        <p:nvPicPr>
          <p:cNvPr id="735" name="Google Shape;735;p31"/>
          <p:cNvPicPr preferRelativeResize="0"/>
          <p:nvPr/>
        </p:nvPicPr>
        <p:blipFill>
          <a:blip r:embed="rId4">
            <a:alphaModFix/>
          </a:blip>
          <a:stretch>
            <a:fillRect/>
          </a:stretch>
        </p:blipFill>
        <p:spPr>
          <a:xfrm>
            <a:off x="4663375" y="1420625"/>
            <a:ext cx="4159700" cy="3097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32"/>
          <p:cNvSpPr txBox="1"/>
          <p:nvPr>
            <p:ph type="ctrTitle"/>
          </p:nvPr>
        </p:nvSpPr>
        <p:spPr>
          <a:xfrm>
            <a:off x="618825" y="411675"/>
            <a:ext cx="49770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EDA(Exploratory Data Analysis)</a:t>
            </a:r>
            <a:endParaRPr/>
          </a:p>
        </p:txBody>
      </p:sp>
      <p:sp>
        <p:nvSpPr>
          <p:cNvPr id="741" name="Google Shape;741;p32"/>
          <p:cNvSpPr txBox="1"/>
          <p:nvPr>
            <p:ph idx="4294967295" type="ctrTitle"/>
          </p:nvPr>
        </p:nvSpPr>
        <p:spPr>
          <a:xfrm>
            <a:off x="618825" y="1135025"/>
            <a:ext cx="4189800" cy="285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Share Tech"/>
              <a:buNone/>
            </a:pPr>
            <a:r>
              <a:rPr lang="en" sz="1800"/>
              <a:t>Yapılan analize göre verimize ait sonuçlar</a:t>
            </a:r>
            <a:endParaRPr b="0" i="0" sz="1800" u="none" cap="none" strike="noStrike">
              <a:solidFill>
                <a:schemeClr val="lt1"/>
              </a:solidFill>
              <a:latin typeface="Share Tech"/>
              <a:ea typeface="Share Tech"/>
              <a:cs typeface="Share Tech"/>
              <a:sym typeface="Share Tech"/>
            </a:endParaRPr>
          </a:p>
        </p:txBody>
      </p:sp>
      <p:sp>
        <p:nvSpPr>
          <p:cNvPr id="742" name="Google Shape;742;p32"/>
          <p:cNvSpPr/>
          <p:nvPr/>
        </p:nvSpPr>
        <p:spPr>
          <a:xfrm>
            <a:off x="249413" y="1199661"/>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32"/>
          <p:cNvSpPr/>
          <p:nvPr/>
        </p:nvSpPr>
        <p:spPr>
          <a:xfrm>
            <a:off x="8604263" y="4615901"/>
            <a:ext cx="155925" cy="156375"/>
          </a:xfrm>
          <a:custGeom>
            <a:rect b="b" l="l" r="r" t="t"/>
            <a:pathLst>
              <a:path extrusionOk="0" h="6255" w="6237">
                <a:moveTo>
                  <a:pt x="0" y="0"/>
                </a:moveTo>
                <a:lnTo>
                  <a:pt x="0" y="6255"/>
                </a:lnTo>
                <a:lnTo>
                  <a:pt x="6236" y="6255"/>
                </a:lnTo>
                <a:lnTo>
                  <a:pt x="623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32"/>
          <p:cNvSpPr/>
          <p:nvPr/>
        </p:nvSpPr>
        <p:spPr>
          <a:xfrm>
            <a:off x="462888" y="411675"/>
            <a:ext cx="155925" cy="156375"/>
          </a:xfrm>
          <a:custGeom>
            <a:rect b="b" l="l" r="r" t="t"/>
            <a:pathLst>
              <a:path extrusionOk="0" h="6255" w="6237">
                <a:moveTo>
                  <a:pt x="0" y="0"/>
                </a:moveTo>
                <a:lnTo>
                  <a:pt x="0" y="6255"/>
                </a:lnTo>
                <a:lnTo>
                  <a:pt x="6236" y="6255"/>
                </a:lnTo>
                <a:lnTo>
                  <a:pt x="623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5" name="Google Shape;745;p32"/>
          <p:cNvPicPr preferRelativeResize="0"/>
          <p:nvPr/>
        </p:nvPicPr>
        <p:blipFill>
          <a:blip r:embed="rId3">
            <a:alphaModFix/>
          </a:blip>
          <a:stretch>
            <a:fillRect/>
          </a:stretch>
        </p:blipFill>
        <p:spPr>
          <a:xfrm>
            <a:off x="422263" y="1676150"/>
            <a:ext cx="8299463" cy="166177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33"/>
          <p:cNvSpPr txBox="1"/>
          <p:nvPr>
            <p:ph type="ctrTitle"/>
          </p:nvPr>
        </p:nvSpPr>
        <p:spPr>
          <a:xfrm>
            <a:off x="618825" y="411675"/>
            <a:ext cx="49770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EDA(Exploratory Data Analysis)</a:t>
            </a:r>
            <a:endParaRPr/>
          </a:p>
        </p:txBody>
      </p:sp>
      <p:sp>
        <p:nvSpPr>
          <p:cNvPr id="751" name="Google Shape;751;p33"/>
          <p:cNvSpPr txBox="1"/>
          <p:nvPr>
            <p:ph idx="4294967295" type="ctrTitle"/>
          </p:nvPr>
        </p:nvSpPr>
        <p:spPr>
          <a:xfrm>
            <a:off x="618825" y="1135025"/>
            <a:ext cx="4189800" cy="285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Share Tech"/>
              <a:buNone/>
            </a:pPr>
            <a:r>
              <a:rPr lang="en" sz="1800"/>
              <a:t>Değişkenlere Ait Box Plot Grafikleri</a:t>
            </a:r>
            <a:endParaRPr b="0" i="0" sz="1800" u="none" cap="none" strike="noStrike">
              <a:solidFill>
                <a:schemeClr val="lt1"/>
              </a:solidFill>
              <a:latin typeface="Share Tech"/>
              <a:ea typeface="Share Tech"/>
              <a:cs typeface="Share Tech"/>
              <a:sym typeface="Share Tech"/>
            </a:endParaRPr>
          </a:p>
        </p:txBody>
      </p:sp>
      <p:sp>
        <p:nvSpPr>
          <p:cNvPr id="752" name="Google Shape;752;p33"/>
          <p:cNvSpPr/>
          <p:nvPr/>
        </p:nvSpPr>
        <p:spPr>
          <a:xfrm>
            <a:off x="249413" y="1199661"/>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33"/>
          <p:cNvSpPr/>
          <p:nvPr/>
        </p:nvSpPr>
        <p:spPr>
          <a:xfrm>
            <a:off x="8604263" y="4615901"/>
            <a:ext cx="155925" cy="156375"/>
          </a:xfrm>
          <a:custGeom>
            <a:rect b="b" l="l" r="r" t="t"/>
            <a:pathLst>
              <a:path extrusionOk="0" h="6255" w="6237">
                <a:moveTo>
                  <a:pt x="0" y="0"/>
                </a:moveTo>
                <a:lnTo>
                  <a:pt x="0" y="6255"/>
                </a:lnTo>
                <a:lnTo>
                  <a:pt x="6236" y="6255"/>
                </a:lnTo>
                <a:lnTo>
                  <a:pt x="623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33"/>
          <p:cNvSpPr/>
          <p:nvPr/>
        </p:nvSpPr>
        <p:spPr>
          <a:xfrm>
            <a:off x="462888" y="411675"/>
            <a:ext cx="155925" cy="156375"/>
          </a:xfrm>
          <a:custGeom>
            <a:rect b="b" l="l" r="r" t="t"/>
            <a:pathLst>
              <a:path extrusionOk="0" h="6255" w="6237">
                <a:moveTo>
                  <a:pt x="0" y="0"/>
                </a:moveTo>
                <a:lnTo>
                  <a:pt x="0" y="6255"/>
                </a:lnTo>
                <a:lnTo>
                  <a:pt x="6236" y="6255"/>
                </a:lnTo>
                <a:lnTo>
                  <a:pt x="623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5" name="Google Shape;755;p33"/>
          <p:cNvPicPr preferRelativeResize="0"/>
          <p:nvPr/>
        </p:nvPicPr>
        <p:blipFill>
          <a:blip r:embed="rId3">
            <a:alphaModFix/>
          </a:blip>
          <a:stretch>
            <a:fillRect/>
          </a:stretch>
        </p:blipFill>
        <p:spPr>
          <a:xfrm>
            <a:off x="706725" y="1420625"/>
            <a:ext cx="5942536" cy="3418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34"/>
          <p:cNvSpPr txBox="1"/>
          <p:nvPr>
            <p:ph type="ctrTitle"/>
          </p:nvPr>
        </p:nvSpPr>
        <p:spPr>
          <a:xfrm>
            <a:off x="618825" y="411675"/>
            <a:ext cx="49770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EDA(Exploratory Data Analysis)</a:t>
            </a:r>
            <a:endParaRPr/>
          </a:p>
        </p:txBody>
      </p:sp>
      <p:sp>
        <p:nvSpPr>
          <p:cNvPr id="761" name="Google Shape;761;p34"/>
          <p:cNvSpPr txBox="1"/>
          <p:nvPr>
            <p:ph idx="4294967295" type="ctrTitle"/>
          </p:nvPr>
        </p:nvSpPr>
        <p:spPr>
          <a:xfrm>
            <a:off x="618825" y="1135025"/>
            <a:ext cx="4189800" cy="285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Share Tech"/>
              <a:buNone/>
            </a:pPr>
            <a:r>
              <a:rPr lang="en" sz="1800"/>
              <a:t>Değişkenlere Ait Box Plot Grafikleri</a:t>
            </a:r>
            <a:endParaRPr b="0" i="0" sz="1800" u="none" cap="none" strike="noStrike">
              <a:solidFill>
                <a:schemeClr val="lt1"/>
              </a:solidFill>
              <a:latin typeface="Share Tech"/>
              <a:ea typeface="Share Tech"/>
              <a:cs typeface="Share Tech"/>
              <a:sym typeface="Share Tech"/>
            </a:endParaRPr>
          </a:p>
        </p:txBody>
      </p:sp>
      <p:sp>
        <p:nvSpPr>
          <p:cNvPr id="762" name="Google Shape;762;p34"/>
          <p:cNvSpPr/>
          <p:nvPr/>
        </p:nvSpPr>
        <p:spPr>
          <a:xfrm>
            <a:off x="249413" y="1199661"/>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34"/>
          <p:cNvSpPr/>
          <p:nvPr/>
        </p:nvSpPr>
        <p:spPr>
          <a:xfrm>
            <a:off x="8604263" y="4615901"/>
            <a:ext cx="155925" cy="156375"/>
          </a:xfrm>
          <a:custGeom>
            <a:rect b="b" l="l" r="r" t="t"/>
            <a:pathLst>
              <a:path extrusionOk="0" h="6255" w="6237">
                <a:moveTo>
                  <a:pt x="0" y="0"/>
                </a:moveTo>
                <a:lnTo>
                  <a:pt x="0" y="6255"/>
                </a:lnTo>
                <a:lnTo>
                  <a:pt x="6236" y="6255"/>
                </a:lnTo>
                <a:lnTo>
                  <a:pt x="623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34"/>
          <p:cNvSpPr/>
          <p:nvPr/>
        </p:nvSpPr>
        <p:spPr>
          <a:xfrm>
            <a:off x="462888" y="411675"/>
            <a:ext cx="155925" cy="156375"/>
          </a:xfrm>
          <a:custGeom>
            <a:rect b="b" l="l" r="r" t="t"/>
            <a:pathLst>
              <a:path extrusionOk="0" h="6255" w="6237">
                <a:moveTo>
                  <a:pt x="0" y="0"/>
                </a:moveTo>
                <a:lnTo>
                  <a:pt x="0" y="6255"/>
                </a:lnTo>
                <a:lnTo>
                  <a:pt x="6236" y="6255"/>
                </a:lnTo>
                <a:lnTo>
                  <a:pt x="623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5" name="Google Shape;765;p34"/>
          <p:cNvPicPr preferRelativeResize="0"/>
          <p:nvPr/>
        </p:nvPicPr>
        <p:blipFill>
          <a:blip r:embed="rId3">
            <a:alphaModFix/>
          </a:blip>
          <a:stretch>
            <a:fillRect/>
          </a:stretch>
        </p:blipFill>
        <p:spPr>
          <a:xfrm>
            <a:off x="709075" y="1420625"/>
            <a:ext cx="3674431" cy="3418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35"/>
          <p:cNvSpPr txBox="1"/>
          <p:nvPr>
            <p:ph type="ctrTitle"/>
          </p:nvPr>
        </p:nvSpPr>
        <p:spPr>
          <a:xfrm>
            <a:off x="618825" y="411675"/>
            <a:ext cx="49770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EDA(Exploratory Data Analysis)</a:t>
            </a:r>
            <a:endParaRPr/>
          </a:p>
        </p:txBody>
      </p:sp>
      <p:sp>
        <p:nvSpPr>
          <p:cNvPr id="771" name="Google Shape;771;p35"/>
          <p:cNvSpPr txBox="1"/>
          <p:nvPr>
            <p:ph idx="4294967295" type="ctrTitle"/>
          </p:nvPr>
        </p:nvSpPr>
        <p:spPr>
          <a:xfrm>
            <a:off x="618825" y="989475"/>
            <a:ext cx="4189800" cy="285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Share Tech"/>
              <a:buNone/>
            </a:pPr>
            <a:r>
              <a:rPr lang="en" sz="1800"/>
              <a:t>Değişkenlere Ait Box Plot Grafikleri</a:t>
            </a:r>
            <a:endParaRPr b="0" i="0" sz="1800" u="none" cap="none" strike="noStrike">
              <a:solidFill>
                <a:schemeClr val="lt1"/>
              </a:solidFill>
              <a:latin typeface="Share Tech"/>
              <a:ea typeface="Share Tech"/>
              <a:cs typeface="Share Tech"/>
              <a:sym typeface="Share Tech"/>
            </a:endParaRPr>
          </a:p>
        </p:txBody>
      </p:sp>
      <p:sp>
        <p:nvSpPr>
          <p:cNvPr id="772" name="Google Shape;772;p35"/>
          <p:cNvSpPr/>
          <p:nvPr/>
        </p:nvSpPr>
        <p:spPr>
          <a:xfrm>
            <a:off x="249413" y="1199661"/>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35"/>
          <p:cNvSpPr/>
          <p:nvPr/>
        </p:nvSpPr>
        <p:spPr>
          <a:xfrm>
            <a:off x="8604263" y="4615901"/>
            <a:ext cx="155925" cy="156375"/>
          </a:xfrm>
          <a:custGeom>
            <a:rect b="b" l="l" r="r" t="t"/>
            <a:pathLst>
              <a:path extrusionOk="0" h="6255" w="6237">
                <a:moveTo>
                  <a:pt x="0" y="0"/>
                </a:moveTo>
                <a:lnTo>
                  <a:pt x="0" y="6255"/>
                </a:lnTo>
                <a:lnTo>
                  <a:pt x="6236" y="6255"/>
                </a:lnTo>
                <a:lnTo>
                  <a:pt x="623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35"/>
          <p:cNvSpPr/>
          <p:nvPr/>
        </p:nvSpPr>
        <p:spPr>
          <a:xfrm>
            <a:off x="462888" y="411675"/>
            <a:ext cx="155925" cy="156375"/>
          </a:xfrm>
          <a:custGeom>
            <a:rect b="b" l="l" r="r" t="t"/>
            <a:pathLst>
              <a:path extrusionOk="0" h="6255" w="6237">
                <a:moveTo>
                  <a:pt x="0" y="0"/>
                </a:moveTo>
                <a:lnTo>
                  <a:pt x="0" y="6255"/>
                </a:lnTo>
                <a:lnTo>
                  <a:pt x="6236" y="6255"/>
                </a:lnTo>
                <a:lnTo>
                  <a:pt x="623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5" name="Google Shape;775;p35"/>
          <p:cNvPicPr preferRelativeResize="0"/>
          <p:nvPr/>
        </p:nvPicPr>
        <p:blipFill>
          <a:blip r:embed="rId3">
            <a:alphaModFix/>
          </a:blip>
          <a:stretch>
            <a:fillRect/>
          </a:stretch>
        </p:blipFill>
        <p:spPr>
          <a:xfrm>
            <a:off x="719875" y="1275075"/>
            <a:ext cx="3490838" cy="349083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36"/>
          <p:cNvSpPr txBox="1"/>
          <p:nvPr>
            <p:ph type="ctrTitle"/>
          </p:nvPr>
        </p:nvSpPr>
        <p:spPr>
          <a:xfrm>
            <a:off x="618825" y="411675"/>
            <a:ext cx="49770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EDA(Exploratory Data Analysis)</a:t>
            </a:r>
            <a:endParaRPr/>
          </a:p>
        </p:txBody>
      </p:sp>
      <p:sp>
        <p:nvSpPr>
          <p:cNvPr id="781" name="Google Shape;781;p36"/>
          <p:cNvSpPr txBox="1"/>
          <p:nvPr>
            <p:ph idx="4294967295" type="ctrTitle"/>
          </p:nvPr>
        </p:nvSpPr>
        <p:spPr>
          <a:xfrm>
            <a:off x="618825" y="989475"/>
            <a:ext cx="4189800" cy="285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Share Tech"/>
              <a:buNone/>
            </a:pPr>
            <a:r>
              <a:rPr lang="en" sz="1800"/>
              <a:t>Değişkenlere Ait Box Plot Grafikleri</a:t>
            </a:r>
            <a:endParaRPr b="0" i="0" sz="1800" u="none" cap="none" strike="noStrike">
              <a:solidFill>
                <a:schemeClr val="lt1"/>
              </a:solidFill>
              <a:latin typeface="Share Tech"/>
              <a:ea typeface="Share Tech"/>
              <a:cs typeface="Share Tech"/>
              <a:sym typeface="Share Tech"/>
            </a:endParaRPr>
          </a:p>
        </p:txBody>
      </p:sp>
      <p:sp>
        <p:nvSpPr>
          <p:cNvPr id="782" name="Google Shape;782;p36"/>
          <p:cNvSpPr/>
          <p:nvPr/>
        </p:nvSpPr>
        <p:spPr>
          <a:xfrm>
            <a:off x="249413" y="1199661"/>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36"/>
          <p:cNvSpPr/>
          <p:nvPr/>
        </p:nvSpPr>
        <p:spPr>
          <a:xfrm>
            <a:off x="8604263" y="4615901"/>
            <a:ext cx="155925" cy="156375"/>
          </a:xfrm>
          <a:custGeom>
            <a:rect b="b" l="l" r="r" t="t"/>
            <a:pathLst>
              <a:path extrusionOk="0" h="6255" w="6237">
                <a:moveTo>
                  <a:pt x="0" y="0"/>
                </a:moveTo>
                <a:lnTo>
                  <a:pt x="0" y="6255"/>
                </a:lnTo>
                <a:lnTo>
                  <a:pt x="6236" y="6255"/>
                </a:lnTo>
                <a:lnTo>
                  <a:pt x="623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36"/>
          <p:cNvSpPr/>
          <p:nvPr/>
        </p:nvSpPr>
        <p:spPr>
          <a:xfrm>
            <a:off x="462888" y="411675"/>
            <a:ext cx="155925" cy="156375"/>
          </a:xfrm>
          <a:custGeom>
            <a:rect b="b" l="l" r="r" t="t"/>
            <a:pathLst>
              <a:path extrusionOk="0" h="6255" w="6237">
                <a:moveTo>
                  <a:pt x="0" y="0"/>
                </a:moveTo>
                <a:lnTo>
                  <a:pt x="0" y="6255"/>
                </a:lnTo>
                <a:lnTo>
                  <a:pt x="6236" y="6255"/>
                </a:lnTo>
                <a:lnTo>
                  <a:pt x="623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5" name="Google Shape;785;p36"/>
          <p:cNvPicPr preferRelativeResize="0"/>
          <p:nvPr/>
        </p:nvPicPr>
        <p:blipFill>
          <a:blip r:embed="rId3">
            <a:alphaModFix/>
          </a:blip>
          <a:stretch>
            <a:fillRect/>
          </a:stretch>
        </p:blipFill>
        <p:spPr>
          <a:xfrm>
            <a:off x="719875" y="1275075"/>
            <a:ext cx="3490838" cy="359564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37"/>
          <p:cNvSpPr txBox="1"/>
          <p:nvPr>
            <p:ph type="ctrTitle"/>
          </p:nvPr>
        </p:nvSpPr>
        <p:spPr>
          <a:xfrm>
            <a:off x="618825" y="411675"/>
            <a:ext cx="49770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EDA(Exploratory Data Analysis)</a:t>
            </a:r>
            <a:endParaRPr/>
          </a:p>
        </p:txBody>
      </p:sp>
      <p:sp>
        <p:nvSpPr>
          <p:cNvPr id="791" name="Google Shape;791;p37"/>
          <p:cNvSpPr txBox="1"/>
          <p:nvPr>
            <p:ph idx="4294967295" type="ctrTitle"/>
          </p:nvPr>
        </p:nvSpPr>
        <p:spPr>
          <a:xfrm>
            <a:off x="618825" y="989475"/>
            <a:ext cx="4189800" cy="285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Share Tech"/>
              <a:buNone/>
            </a:pPr>
            <a:r>
              <a:rPr lang="en" sz="1800"/>
              <a:t>Aykırı Değer Analizi</a:t>
            </a:r>
            <a:endParaRPr sz="1800"/>
          </a:p>
        </p:txBody>
      </p:sp>
      <p:sp>
        <p:nvSpPr>
          <p:cNvPr id="792" name="Google Shape;792;p37"/>
          <p:cNvSpPr/>
          <p:nvPr/>
        </p:nvSpPr>
        <p:spPr>
          <a:xfrm>
            <a:off x="249413" y="1199661"/>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37"/>
          <p:cNvSpPr/>
          <p:nvPr/>
        </p:nvSpPr>
        <p:spPr>
          <a:xfrm>
            <a:off x="8604263" y="4615901"/>
            <a:ext cx="155925" cy="156375"/>
          </a:xfrm>
          <a:custGeom>
            <a:rect b="b" l="l" r="r" t="t"/>
            <a:pathLst>
              <a:path extrusionOk="0" h="6255" w="6237">
                <a:moveTo>
                  <a:pt x="0" y="0"/>
                </a:moveTo>
                <a:lnTo>
                  <a:pt x="0" y="6255"/>
                </a:lnTo>
                <a:lnTo>
                  <a:pt x="6236" y="6255"/>
                </a:lnTo>
                <a:lnTo>
                  <a:pt x="623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37"/>
          <p:cNvSpPr/>
          <p:nvPr/>
        </p:nvSpPr>
        <p:spPr>
          <a:xfrm>
            <a:off x="462888" y="411675"/>
            <a:ext cx="155925" cy="156375"/>
          </a:xfrm>
          <a:custGeom>
            <a:rect b="b" l="l" r="r" t="t"/>
            <a:pathLst>
              <a:path extrusionOk="0" h="6255" w="6237">
                <a:moveTo>
                  <a:pt x="0" y="0"/>
                </a:moveTo>
                <a:lnTo>
                  <a:pt x="0" y="6255"/>
                </a:lnTo>
                <a:lnTo>
                  <a:pt x="6236" y="6255"/>
                </a:lnTo>
                <a:lnTo>
                  <a:pt x="623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5" name="Google Shape;795;p37"/>
          <p:cNvPicPr preferRelativeResize="0"/>
          <p:nvPr/>
        </p:nvPicPr>
        <p:blipFill>
          <a:blip r:embed="rId3">
            <a:alphaModFix/>
          </a:blip>
          <a:stretch>
            <a:fillRect/>
          </a:stretch>
        </p:blipFill>
        <p:spPr>
          <a:xfrm>
            <a:off x="721950" y="1443961"/>
            <a:ext cx="4248150" cy="2552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38"/>
          <p:cNvSpPr txBox="1"/>
          <p:nvPr>
            <p:ph type="ctrTitle"/>
          </p:nvPr>
        </p:nvSpPr>
        <p:spPr>
          <a:xfrm>
            <a:off x="618825" y="411675"/>
            <a:ext cx="49770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EDA(Exploratory Data Analysis)</a:t>
            </a:r>
            <a:endParaRPr/>
          </a:p>
        </p:txBody>
      </p:sp>
      <p:sp>
        <p:nvSpPr>
          <p:cNvPr id="801" name="Google Shape;801;p38"/>
          <p:cNvSpPr txBox="1"/>
          <p:nvPr>
            <p:ph idx="4294967295" type="ctrTitle"/>
          </p:nvPr>
        </p:nvSpPr>
        <p:spPr>
          <a:xfrm>
            <a:off x="618825" y="989475"/>
            <a:ext cx="4189800" cy="285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Share Tech"/>
              <a:buNone/>
            </a:pPr>
            <a:r>
              <a:rPr lang="en" sz="1800"/>
              <a:t>Verinin Tanımı</a:t>
            </a:r>
            <a:endParaRPr sz="1800"/>
          </a:p>
        </p:txBody>
      </p:sp>
      <p:sp>
        <p:nvSpPr>
          <p:cNvPr id="802" name="Google Shape;802;p38"/>
          <p:cNvSpPr/>
          <p:nvPr/>
        </p:nvSpPr>
        <p:spPr>
          <a:xfrm>
            <a:off x="249413" y="1199661"/>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38"/>
          <p:cNvSpPr/>
          <p:nvPr/>
        </p:nvSpPr>
        <p:spPr>
          <a:xfrm>
            <a:off x="8604263" y="4615901"/>
            <a:ext cx="155925" cy="156375"/>
          </a:xfrm>
          <a:custGeom>
            <a:rect b="b" l="l" r="r" t="t"/>
            <a:pathLst>
              <a:path extrusionOk="0" h="6255" w="6237">
                <a:moveTo>
                  <a:pt x="0" y="0"/>
                </a:moveTo>
                <a:lnTo>
                  <a:pt x="0" y="6255"/>
                </a:lnTo>
                <a:lnTo>
                  <a:pt x="6236" y="6255"/>
                </a:lnTo>
                <a:lnTo>
                  <a:pt x="623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38"/>
          <p:cNvSpPr/>
          <p:nvPr/>
        </p:nvSpPr>
        <p:spPr>
          <a:xfrm>
            <a:off x="462888" y="411675"/>
            <a:ext cx="155925" cy="156375"/>
          </a:xfrm>
          <a:custGeom>
            <a:rect b="b" l="l" r="r" t="t"/>
            <a:pathLst>
              <a:path extrusionOk="0" h="6255" w="6237">
                <a:moveTo>
                  <a:pt x="0" y="0"/>
                </a:moveTo>
                <a:lnTo>
                  <a:pt x="0" y="6255"/>
                </a:lnTo>
                <a:lnTo>
                  <a:pt x="6236" y="6255"/>
                </a:lnTo>
                <a:lnTo>
                  <a:pt x="623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5" name="Google Shape;805;p38"/>
          <p:cNvPicPr preferRelativeResize="0"/>
          <p:nvPr/>
        </p:nvPicPr>
        <p:blipFill>
          <a:blip r:embed="rId3">
            <a:alphaModFix/>
          </a:blip>
          <a:stretch>
            <a:fillRect/>
          </a:stretch>
        </p:blipFill>
        <p:spPr>
          <a:xfrm>
            <a:off x="732475" y="1482661"/>
            <a:ext cx="6343650" cy="1866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39"/>
          <p:cNvSpPr txBox="1"/>
          <p:nvPr>
            <p:ph type="ctrTitle"/>
          </p:nvPr>
        </p:nvSpPr>
        <p:spPr>
          <a:xfrm>
            <a:off x="618825" y="411675"/>
            <a:ext cx="49770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EDA(Exploratory Data Analysis)</a:t>
            </a:r>
            <a:endParaRPr/>
          </a:p>
        </p:txBody>
      </p:sp>
      <p:sp>
        <p:nvSpPr>
          <p:cNvPr id="811" name="Google Shape;811;p39"/>
          <p:cNvSpPr txBox="1"/>
          <p:nvPr>
            <p:ph idx="4294967295" type="ctrTitle"/>
          </p:nvPr>
        </p:nvSpPr>
        <p:spPr>
          <a:xfrm>
            <a:off x="618825" y="989475"/>
            <a:ext cx="4924500" cy="285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Share Tech"/>
              <a:buNone/>
            </a:pPr>
            <a:r>
              <a:rPr lang="en" sz="1800"/>
              <a:t>Ham Dataya Ait Değişkenler Arası Korelasyon Analizi</a:t>
            </a:r>
            <a:endParaRPr sz="1800"/>
          </a:p>
        </p:txBody>
      </p:sp>
      <p:sp>
        <p:nvSpPr>
          <p:cNvPr id="812" name="Google Shape;812;p39"/>
          <p:cNvSpPr/>
          <p:nvPr/>
        </p:nvSpPr>
        <p:spPr>
          <a:xfrm>
            <a:off x="249413" y="1199661"/>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39"/>
          <p:cNvSpPr/>
          <p:nvPr/>
        </p:nvSpPr>
        <p:spPr>
          <a:xfrm>
            <a:off x="8604263" y="4615901"/>
            <a:ext cx="155925" cy="156375"/>
          </a:xfrm>
          <a:custGeom>
            <a:rect b="b" l="l" r="r" t="t"/>
            <a:pathLst>
              <a:path extrusionOk="0" h="6255" w="6237">
                <a:moveTo>
                  <a:pt x="0" y="0"/>
                </a:moveTo>
                <a:lnTo>
                  <a:pt x="0" y="6255"/>
                </a:lnTo>
                <a:lnTo>
                  <a:pt x="6236" y="6255"/>
                </a:lnTo>
                <a:lnTo>
                  <a:pt x="623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39"/>
          <p:cNvSpPr/>
          <p:nvPr/>
        </p:nvSpPr>
        <p:spPr>
          <a:xfrm>
            <a:off x="462888" y="411675"/>
            <a:ext cx="155925" cy="156375"/>
          </a:xfrm>
          <a:custGeom>
            <a:rect b="b" l="l" r="r" t="t"/>
            <a:pathLst>
              <a:path extrusionOk="0" h="6255" w="6237">
                <a:moveTo>
                  <a:pt x="0" y="0"/>
                </a:moveTo>
                <a:lnTo>
                  <a:pt x="0" y="6255"/>
                </a:lnTo>
                <a:lnTo>
                  <a:pt x="6236" y="6255"/>
                </a:lnTo>
                <a:lnTo>
                  <a:pt x="623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15" name="Google Shape;815;p39"/>
          <p:cNvPicPr preferRelativeResize="0"/>
          <p:nvPr/>
        </p:nvPicPr>
        <p:blipFill>
          <a:blip r:embed="rId3">
            <a:alphaModFix/>
          </a:blip>
          <a:stretch>
            <a:fillRect/>
          </a:stretch>
        </p:blipFill>
        <p:spPr>
          <a:xfrm>
            <a:off x="680925" y="1275076"/>
            <a:ext cx="4514425" cy="2298425"/>
          </a:xfrm>
          <a:prstGeom prst="rect">
            <a:avLst/>
          </a:prstGeom>
          <a:noFill/>
          <a:ln>
            <a:noFill/>
          </a:ln>
        </p:spPr>
      </p:pic>
      <p:sp>
        <p:nvSpPr>
          <p:cNvPr id="816" name="Google Shape;816;p39"/>
          <p:cNvSpPr txBox="1"/>
          <p:nvPr/>
        </p:nvSpPr>
        <p:spPr>
          <a:xfrm>
            <a:off x="618825" y="3573500"/>
            <a:ext cx="8141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Korelasyon analizine baktığımızda hedef değişkenine en çok etki eden bağımsız değişkenin total limit, total risik, profit ve çalışan sayısı olduğunu görüyoruz.</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latin typeface="Maven Pro"/>
              <a:ea typeface="Maven Pro"/>
              <a:cs typeface="Maven Pro"/>
              <a:sym typeface="Maven Pro"/>
            </a:endParaRPr>
          </a:p>
          <a:p>
            <a:pPr indent="0" lvl="0" marL="0" rtl="0" algn="l">
              <a:spcBef>
                <a:spcPts val="0"/>
              </a:spcBef>
              <a:spcAft>
                <a:spcPts val="0"/>
              </a:spcAft>
              <a:buNone/>
            </a:pPr>
            <a:r>
              <a:rPr lang="en">
                <a:solidFill>
                  <a:schemeClr val="lt1"/>
                </a:solidFill>
                <a:latin typeface="Maven Pro"/>
                <a:ea typeface="Maven Pro"/>
                <a:cs typeface="Maven Pro"/>
                <a:sym typeface="Maven Pro"/>
              </a:rPr>
              <a:t>Bağımsız değişkenler arasındaki korelasyona baktığımızda ise en yüksek korele olan değişkenlerin total limiti ve total risk olduğunu gördük.</a:t>
            </a:r>
            <a:endParaRPr>
              <a:solidFill>
                <a:schemeClr val="lt1"/>
              </a:solidFill>
              <a:latin typeface="Maven Pro"/>
              <a:ea typeface="Maven Pro"/>
              <a:cs typeface="Maven Pro"/>
              <a:sym typeface="Maven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40"/>
          <p:cNvSpPr txBox="1"/>
          <p:nvPr>
            <p:ph type="ctrTitle"/>
          </p:nvPr>
        </p:nvSpPr>
        <p:spPr>
          <a:xfrm>
            <a:off x="1715072" y="1742775"/>
            <a:ext cx="3254400" cy="837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1800"/>
              <a:buNone/>
            </a:pPr>
            <a:r>
              <a:rPr lang="en" sz="3400"/>
              <a:t>MODEL OLUŞTURMA</a:t>
            </a:r>
            <a:endParaRPr sz="6200"/>
          </a:p>
        </p:txBody>
      </p:sp>
      <p:sp>
        <p:nvSpPr>
          <p:cNvPr id="822" name="Google Shape;822;p40"/>
          <p:cNvSpPr txBox="1"/>
          <p:nvPr>
            <p:ph idx="1" type="subTitle"/>
          </p:nvPr>
        </p:nvSpPr>
        <p:spPr>
          <a:xfrm>
            <a:off x="1791575" y="2417450"/>
            <a:ext cx="3101400" cy="1360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a:t>İlk aşama olarak base modelin kurulması, ardından en iyi model skorunu elde etme</a:t>
            </a:r>
            <a:endParaRPr/>
          </a:p>
        </p:txBody>
      </p:sp>
      <p:sp>
        <p:nvSpPr>
          <p:cNvPr id="823" name="Google Shape;823;p40"/>
          <p:cNvSpPr/>
          <p:nvPr/>
        </p:nvSpPr>
        <p:spPr>
          <a:xfrm>
            <a:off x="5782875" y="1868575"/>
            <a:ext cx="1085100" cy="1085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40"/>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chemeClr val="dk2"/>
                </a:solidFill>
              </a:rPr>
              <a:t>02</a:t>
            </a:r>
            <a:endParaRPr>
              <a:solidFill>
                <a:schemeClr val="dk2"/>
              </a:solidFill>
            </a:endParaRPr>
          </a:p>
        </p:txBody>
      </p:sp>
      <p:sp>
        <p:nvSpPr>
          <p:cNvPr id="825" name="Google Shape;825;p40"/>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40"/>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27" name="Google Shape;827;p40"/>
          <p:cNvCxnSpPr>
            <a:stCxn id="823" idx="2"/>
          </p:cNvCxnSpPr>
          <p:nvPr/>
        </p:nvCxnSpPr>
        <p:spPr>
          <a:xfrm>
            <a:off x="6325425" y="2953675"/>
            <a:ext cx="0" cy="978000"/>
          </a:xfrm>
          <a:prstGeom prst="straightConnector1">
            <a:avLst/>
          </a:prstGeom>
          <a:noFill/>
          <a:ln cap="flat" cmpd="sng" w="19050">
            <a:solidFill>
              <a:schemeClr val="accent2"/>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cxnSp>
        <p:nvCxnSpPr>
          <p:cNvPr id="459" name="Google Shape;459;p23"/>
          <p:cNvCxnSpPr/>
          <p:nvPr/>
        </p:nvCxnSpPr>
        <p:spPr>
          <a:xfrm>
            <a:off x="1551088" y="2404550"/>
            <a:ext cx="0" cy="455100"/>
          </a:xfrm>
          <a:prstGeom prst="straightConnector1">
            <a:avLst/>
          </a:prstGeom>
          <a:noFill/>
          <a:ln cap="flat" cmpd="sng" w="19050">
            <a:solidFill>
              <a:schemeClr val="lt2"/>
            </a:solidFill>
            <a:prstDash val="solid"/>
            <a:round/>
            <a:headEnd len="sm" w="sm" type="none"/>
            <a:tailEnd len="sm" w="sm" type="none"/>
          </a:ln>
        </p:spPr>
      </p:cxnSp>
      <p:cxnSp>
        <p:nvCxnSpPr>
          <p:cNvPr id="460" name="Google Shape;460;p23"/>
          <p:cNvCxnSpPr/>
          <p:nvPr/>
        </p:nvCxnSpPr>
        <p:spPr>
          <a:xfrm>
            <a:off x="3013663" y="2976550"/>
            <a:ext cx="0" cy="455100"/>
          </a:xfrm>
          <a:prstGeom prst="straightConnector1">
            <a:avLst/>
          </a:prstGeom>
          <a:noFill/>
          <a:ln cap="flat" cmpd="sng" w="19050">
            <a:solidFill>
              <a:schemeClr val="lt2"/>
            </a:solidFill>
            <a:prstDash val="solid"/>
            <a:round/>
            <a:headEnd len="sm" w="sm" type="none"/>
            <a:tailEnd len="sm" w="sm" type="none"/>
          </a:ln>
        </p:spPr>
      </p:cxnSp>
      <p:cxnSp>
        <p:nvCxnSpPr>
          <p:cNvPr id="461" name="Google Shape;461;p23"/>
          <p:cNvCxnSpPr/>
          <p:nvPr/>
        </p:nvCxnSpPr>
        <p:spPr>
          <a:xfrm>
            <a:off x="4726550" y="2404550"/>
            <a:ext cx="0" cy="455100"/>
          </a:xfrm>
          <a:prstGeom prst="straightConnector1">
            <a:avLst/>
          </a:prstGeom>
          <a:noFill/>
          <a:ln cap="flat" cmpd="sng" w="19050">
            <a:solidFill>
              <a:schemeClr val="lt2"/>
            </a:solidFill>
            <a:prstDash val="solid"/>
            <a:round/>
            <a:headEnd len="sm" w="sm" type="none"/>
            <a:tailEnd len="sm" w="sm" type="none"/>
          </a:ln>
        </p:spPr>
      </p:cxnSp>
      <p:cxnSp>
        <p:nvCxnSpPr>
          <p:cNvPr id="462" name="Google Shape;462;p23"/>
          <p:cNvCxnSpPr/>
          <p:nvPr/>
        </p:nvCxnSpPr>
        <p:spPr>
          <a:xfrm>
            <a:off x="7839663" y="2356525"/>
            <a:ext cx="0" cy="455100"/>
          </a:xfrm>
          <a:prstGeom prst="straightConnector1">
            <a:avLst/>
          </a:prstGeom>
          <a:noFill/>
          <a:ln cap="flat" cmpd="sng" w="19050">
            <a:solidFill>
              <a:schemeClr val="lt2"/>
            </a:solidFill>
            <a:prstDash val="solid"/>
            <a:round/>
            <a:headEnd len="sm" w="sm" type="none"/>
            <a:tailEnd len="sm" w="sm" type="none"/>
          </a:ln>
        </p:spPr>
      </p:cxnSp>
      <p:sp>
        <p:nvSpPr>
          <p:cNvPr id="463" name="Google Shape;463;p23"/>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Sürecimiz</a:t>
            </a:r>
            <a:endParaRPr/>
          </a:p>
        </p:txBody>
      </p:sp>
      <p:cxnSp>
        <p:nvCxnSpPr>
          <p:cNvPr id="464" name="Google Shape;464;p23"/>
          <p:cNvCxnSpPr/>
          <p:nvPr/>
        </p:nvCxnSpPr>
        <p:spPr>
          <a:xfrm flipH="1" rot="10800000">
            <a:off x="709300" y="2914250"/>
            <a:ext cx="7966800" cy="12900"/>
          </a:xfrm>
          <a:prstGeom prst="straightConnector1">
            <a:avLst/>
          </a:prstGeom>
          <a:noFill/>
          <a:ln cap="flat" cmpd="sng" w="19050">
            <a:solidFill>
              <a:schemeClr val="lt2"/>
            </a:solidFill>
            <a:prstDash val="solid"/>
            <a:round/>
            <a:headEnd len="sm" w="sm" type="none"/>
            <a:tailEnd len="sm" w="sm" type="none"/>
          </a:ln>
        </p:spPr>
      </p:cxnSp>
      <p:grpSp>
        <p:nvGrpSpPr>
          <p:cNvPr id="465" name="Google Shape;465;p23"/>
          <p:cNvGrpSpPr/>
          <p:nvPr/>
        </p:nvGrpSpPr>
        <p:grpSpPr>
          <a:xfrm>
            <a:off x="1372725" y="2731350"/>
            <a:ext cx="373500" cy="373500"/>
            <a:chOff x="1372725" y="1912500"/>
            <a:chExt cx="373500" cy="373500"/>
          </a:xfrm>
        </p:grpSpPr>
        <p:sp>
          <p:nvSpPr>
            <p:cNvPr id="466" name="Google Shape;466;p23"/>
            <p:cNvSpPr/>
            <p:nvPr/>
          </p:nvSpPr>
          <p:spPr>
            <a:xfrm>
              <a:off x="1464063" y="2003850"/>
              <a:ext cx="190800" cy="1908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23"/>
            <p:cNvSpPr/>
            <p:nvPr/>
          </p:nvSpPr>
          <p:spPr>
            <a:xfrm>
              <a:off x="1372725" y="1912500"/>
              <a:ext cx="373500" cy="373500"/>
            </a:xfrm>
            <a:prstGeom prst="donut">
              <a:avLst>
                <a:gd fmla="val 10193"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8" name="Google Shape;468;p23"/>
          <p:cNvGrpSpPr/>
          <p:nvPr/>
        </p:nvGrpSpPr>
        <p:grpSpPr>
          <a:xfrm>
            <a:off x="2826917" y="2731350"/>
            <a:ext cx="373500" cy="373500"/>
            <a:chOff x="3212675" y="1912500"/>
            <a:chExt cx="373500" cy="373500"/>
          </a:xfrm>
        </p:grpSpPr>
        <p:sp>
          <p:nvSpPr>
            <p:cNvPr id="469" name="Google Shape;469;p23"/>
            <p:cNvSpPr/>
            <p:nvPr/>
          </p:nvSpPr>
          <p:spPr>
            <a:xfrm>
              <a:off x="3304013" y="2003850"/>
              <a:ext cx="190800" cy="1908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23"/>
            <p:cNvSpPr/>
            <p:nvPr/>
          </p:nvSpPr>
          <p:spPr>
            <a:xfrm>
              <a:off x="3212675" y="1912500"/>
              <a:ext cx="373500" cy="373500"/>
            </a:xfrm>
            <a:prstGeom prst="donut">
              <a:avLst>
                <a:gd fmla="val 10193"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1" name="Google Shape;471;p23"/>
          <p:cNvGrpSpPr/>
          <p:nvPr/>
        </p:nvGrpSpPr>
        <p:grpSpPr>
          <a:xfrm>
            <a:off x="4531420" y="2731350"/>
            <a:ext cx="373500" cy="373500"/>
            <a:chOff x="5557850" y="1912500"/>
            <a:chExt cx="373500" cy="373500"/>
          </a:xfrm>
        </p:grpSpPr>
        <p:sp>
          <p:nvSpPr>
            <p:cNvPr id="472" name="Google Shape;472;p23"/>
            <p:cNvSpPr/>
            <p:nvPr/>
          </p:nvSpPr>
          <p:spPr>
            <a:xfrm>
              <a:off x="5649188" y="2003850"/>
              <a:ext cx="190800" cy="1908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23"/>
            <p:cNvSpPr/>
            <p:nvPr/>
          </p:nvSpPr>
          <p:spPr>
            <a:xfrm>
              <a:off x="5557850" y="1912500"/>
              <a:ext cx="373500" cy="373500"/>
            </a:xfrm>
            <a:prstGeom prst="donut">
              <a:avLst>
                <a:gd fmla="val 10193"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4" name="Google Shape;474;p23"/>
          <p:cNvGrpSpPr/>
          <p:nvPr/>
        </p:nvGrpSpPr>
        <p:grpSpPr>
          <a:xfrm>
            <a:off x="7652925" y="2731350"/>
            <a:ext cx="373500" cy="373500"/>
            <a:chOff x="7457825" y="1912500"/>
            <a:chExt cx="373500" cy="373500"/>
          </a:xfrm>
        </p:grpSpPr>
        <p:sp>
          <p:nvSpPr>
            <p:cNvPr id="475" name="Google Shape;475;p23"/>
            <p:cNvSpPr/>
            <p:nvPr/>
          </p:nvSpPr>
          <p:spPr>
            <a:xfrm>
              <a:off x="7549163" y="2003850"/>
              <a:ext cx="190800" cy="1908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23"/>
            <p:cNvSpPr/>
            <p:nvPr/>
          </p:nvSpPr>
          <p:spPr>
            <a:xfrm>
              <a:off x="7457825" y="1912500"/>
              <a:ext cx="373500" cy="373500"/>
            </a:xfrm>
            <a:prstGeom prst="donut">
              <a:avLst>
                <a:gd fmla="val 10193"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7" name="Google Shape;477;p23"/>
          <p:cNvSpPr txBox="1"/>
          <p:nvPr>
            <p:ph idx="4294967295" type="ctrTitle"/>
          </p:nvPr>
        </p:nvSpPr>
        <p:spPr>
          <a:xfrm>
            <a:off x="610450" y="1977263"/>
            <a:ext cx="1881300" cy="42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Share Tech"/>
              <a:buNone/>
            </a:pPr>
            <a:r>
              <a:rPr lang="en" sz="1800"/>
              <a:t>Veri Analizi</a:t>
            </a:r>
            <a:endParaRPr b="0" i="0" sz="1800" u="none" cap="none" strike="noStrike">
              <a:solidFill>
                <a:schemeClr val="lt1"/>
              </a:solidFill>
              <a:latin typeface="Share Tech"/>
              <a:ea typeface="Share Tech"/>
              <a:cs typeface="Share Tech"/>
              <a:sym typeface="Share Tech"/>
            </a:endParaRPr>
          </a:p>
        </p:txBody>
      </p:sp>
      <p:sp>
        <p:nvSpPr>
          <p:cNvPr id="478" name="Google Shape;478;p23"/>
          <p:cNvSpPr txBox="1"/>
          <p:nvPr>
            <p:ph idx="4294967295" type="ctrTitle"/>
          </p:nvPr>
        </p:nvSpPr>
        <p:spPr>
          <a:xfrm>
            <a:off x="6899015" y="1826097"/>
            <a:ext cx="1881300" cy="427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Share Tech"/>
              <a:buNone/>
            </a:pPr>
            <a:r>
              <a:rPr lang="en" sz="1800"/>
              <a:t>Hedef Kitle İçin En İyi Model Seçimi</a:t>
            </a:r>
            <a:endParaRPr b="0" i="0" sz="1800" u="none" cap="none" strike="noStrike">
              <a:solidFill>
                <a:schemeClr val="lt1"/>
              </a:solidFill>
              <a:latin typeface="Share Tech"/>
              <a:ea typeface="Share Tech"/>
              <a:cs typeface="Share Tech"/>
              <a:sym typeface="Share Tech"/>
            </a:endParaRPr>
          </a:p>
        </p:txBody>
      </p:sp>
      <p:sp>
        <p:nvSpPr>
          <p:cNvPr id="479" name="Google Shape;479;p23"/>
          <p:cNvSpPr txBox="1"/>
          <p:nvPr>
            <p:ph idx="4294967295" type="ctrTitle"/>
          </p:nvPr>
        </p:nvSpPr>
        <p:spPr>
          <a:xfrm>
            <a:off x="3785913" y="1848272"/>
            <a:ext cx="1881300" cy="427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Share Tech"/>
              <a:buNone/>
            </a:pPr>
            <a:r>
              <a:rPr lang="en" sz="1800"/>
              <a:t>Özellik Mühendisliği</a:t>
            </a:r>
            <a:endParaRPr b="0" i="0" sz="1800" u="none" cap="none" strike="noStrike">
              <a:solidFill>
                <a:schemeClr val="lt1"/>
              </a:solidFill>
              <a:latin typeface="Share Tech"/>
              <a:ea typeface="Share Tech"/>
              <a:cs typeface="Share Tech"/>
              <a:sym typeface="Share Tech"/>
            </a:endParaRPr>
          </a:p>
        </p:txBody>
      </p:sp>
      <p:sp>
        <p:nvSpPr>
          <p:cNvPr id="480" name="Google Shape;480;p23"/>
          <p:cNvSpPr txBox="1"/>
          <p:nvPr>
            <p:ph idx="4294967295" type="ctrTitle"/>
          </p:nvPr>
        </p:nvSpPr>
        <p:spPr>
          <a:xfrm>
            <a:off x="2176863" y="3665113"/>
            <a:ext cx="1881300" cy="42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Share Tech"/>
              <a:buNone/>
            </a:pPr>
            <a:r>
              <a:rPr lang="en" sz="1800"/>
              <a:t>Model Kurma</a:t>
            </a:r>
            <a:endParaRPr b="0" i="0" sz="1800" u="none" cap="none" strike="noStrike">
              <a:solidFill>
                <a:schemeClr val="lt1"/>
              </a:solidFill>
              <a:latin typeface="Share Tech"/>
              <a:ea typeface="Share Tech"/>
              <a:cs typeface="Share Tech"/>
              <a:sym typeface="Share Tech"/>
            </a:endParaRPr>
          </a:p>
        </p:txBody>
      </p:sp>
      <p:sp>
        <p:nvSpPr>
          <p:cNvPr id="481" name="Google Shape;481;p23"/>
          <p:cNvSpPr txBox="1"/>
          <p:nvPr>
            <p:ph idx="4294967295" type="ctrTitle"/>
          </p:nvPr>
        </p:nvSpPr>
        <p:spPr>
          <a:xfrm>
            <a:off x="907900" y="3282474"/>
            <a:ext cx="1286400" cy="42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Share Tech"/>
              <a:buNone/>
            </a:pPr>
            <a:r>
              <a:rPr lang="en" sz="2400">
                <a:solidFill>
                  <a:schemeClr val="accent2"/>
                </a:solidFill>
              </a:rPr>
              <a:t>ADIM</a:t>
            </a:r>
            <a:r>
              <a:rPr b="0" i="0" lang="en" sz="2400" u="none" cap="none" strike="noStrike">
                <a:solidFill>
                  <a:schemeClr val="accent2"/>
                </a:solidFill>
                <a:latin typeface="Share Tech"/>
                <a:ea typeface="Share Tech"/>
                <a:cs typeface="Share Tech"/>
                <a:sym typeface="Share Tech"/>
              </a:rPr>
              <a:t> 01</a:t>
            </a:r>
            <a:endParaRPr b="0" i="0" sz="2400" u="none" cap="none" strike="noStrike">
              <a:solidFill>
                <a:schemeClr val="accent2"/>
              </a:solidFill>
              <a:latin typeface="Share Tech"/>
              <a:ea typeface="Share Tech"/>
              <a:cs typeface="Share Tech"/>
              <a:sym typeface="Share Tech"/>
            </a:endParaRPr>
          </a:p>
        </p:txBody>
      </p:sp>
      <p:sp>
        <p:nvSpPr>
          <p:cNvPr id="482" name="Google Shape;482;p23"/>
          <p:cNvSpPr txBox="1"/>
          <p:nvPr>
            <p:ph idx="4294967295" type="ctrTitle"/>
          </p:nvPr>
        </p:nvSpPr>
        <p:spPr>
          <a:xfrm>
            <a:off x="2370475" y="2113408"/>
            <a:ext cx="1286400" cy="42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Share Tech"/>
              <a:buNone/>
            </a:pPr>
            <a:r>
              <a:rPr lang="en" sz="2400">
                <a:solidFill>
                  <a:schemeClr val="accent1"/>
                </a:solidFill>
              </a:rPr>
              <a:t>ADIM 02</a:t>
            </a:r>
            <a:endParaRPr b="0" i="0" sz="2400" u="none" cap="none" strike="noStrike">
              <a:solidFill>
                <a:schemeClr val="accent1"/>
              </a:solidFill>
              <a:latin typeface="Share Tech"/>
              <a:ea typeface="Share Tech"/>
              <a:cs typeface="Share Tech"/>
              <a:sym typeface="Share Tech"/>
            </a:endParaRPr>
          </a:p>
        </p:txBody>
      </p:sp>
      <p:sp>
        <p:nvSpPr>
          <p:cNvPr id="483" name="Google Shape;483;p23"/>
          <p:cNvSpPr txBox="1"/>
          <p:nvPr>
            <p:ph idx="4294967295" type="ctrTitle"/>
          </p:nvPr>
        </p:nvSpPr>
        <p:spPr>
          <a:xfrm>
            <a:off x="4083363" y="3282474"/>
            <a:ext cx="1286400" cy="42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Share Tech"/>
              <a:buNone/>
            </a:pPr>
            <a:r>
              <a:rPr lang="en" sz="2400">
                <a:solidFill>
                  <a:schemeClr val="accent3"/>
                </a:solidFill>
              </a:rPr>
              <a:t>ADIM</a:t>
            </a:r>
            <a:r>
              <a:rPr b="0" i="0" lang="en" sz="2400" u="none" cap="none" strike="noStrike">
                <a:solidFill>
                  <a:schemeClr val="accent3"/>
                </a:solidFill>
                <a:latin typeface="Share Tech"/>
                <a:ea typeface="Share Tech"/>
                <a:cs typeface="Share Tech"/>
                <a:sym typeface="Share Tech"/>
              </a:rPr>
              <a:t> 03</a:t>
            </a:r>
            <a:endParaRPr b="0" i="0" sz="2400" u="none" cap="none" strike="noStrike">
              <a:solidFill>
                <a:schemeClr val="accent3"/>
              </a:solidFill>
              <a:latin typeface="Share Tech"/>
              <a:ea typeface="Share Tech"/>
              <a:cs typeface="Share Tech"/>
              <a:sym typeface="Share Tech"/>
            </a:endParaRPr>
          </a:p>
        </p:txBody>
      </p:sp>
      <p:sp>
        <p:nvSpPr>
          <p:cNvPr id="484" name="Google Shape;484;p23"/>
          <p:cNvSpPr txBox="1"/>
          <p:nvPr>
            <p:ph idx="4294967295" type="ctrTitle"/>
          </p:nvPr>
        </p:nvSpPr>
        <p:spPr>
          <a:xfrm>
            <a:off x="7258850" y="3390208"/>
            <a:ext cx="1286400" cy="42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Share Tech"/>
              <a:buNone/>
            </a:pPr>
            <a:r>
              <a:rPr lang="en" sz="2400">
                <a:solidFill>
                  <a:schemeClr val="accent5"/>
                </a:solidFill>
              </a:rPr>
              <a:t>ADIM</a:t>
            </a:r>
            <a:r>
              <a:rPr b="0" i="0" lang="en" sz="2400" u="none" cap="none" strike="noStrike">
                <a:solidFill>
                  <a:schemeClr val="accent5"/>
                </a:solidFill>
                <a:latin typeface="Share Tech"/>
                <a:ea typeface="Share Tech"/>
                <a:cs typeface="Share Tech"/>
                <a:sym typeface="Share Tech"/>
              </a:rPr>
              <a:t> 0</a:t>
            </a:r>
            <a:r>
              <a:rPr lang="en" sz="2400">
                <a:solidFill>
                  <a:schemeClr val="accent5"/>
                </a:solidFill>
              </a:rPr>
              <a:t>5</a:t>
            </a:r>
            <a:endParaRPr b="0" i="0" sz="2400" u="none" cap="none" strike="noStrike">
              <a:solidFill>
                <a:schemeClr val="accent5"/>
              </a:solidFill>
              <a:latin typeface="Share Tech"/>
              <a:ea typeface="Share Tech"/>
              <a:cs typeface="Share Tech"/>
              <a:sym typeface="Share Tech"/>
            </a:endParaRPr>
          </a:p>
        </p:txBody>
      </p:sp>
      <p:cxnSp>
        <p:nvCxnSpPr>
          <p:cNvPr id="485" name="Google Shape;485;p23"/>
          <p:cNvCxnSpPr/>
          <p:nvPr/>
        </p:nvCxnSpPr>
        <p:spPr>
          <a:xfrm>
            <a:off x="6283126" y="3025538"/>
            <a:ext cx="0" cy="455100"/>
          </a:xfrm>
          <a:prstGeom prst="straightConnector1">
            <a:avLst/>
          </a:prstGeom>
          <a:noFill/>
          <a:ln cap="flat" cmpd="sng" w="19050">
            <a:solidFill>
              <a:schemeClr val="lt2"/>
            </a:solidFill>
            <a:prstDash val="solid"/>
            <a:round/>
            <a:headEnd len="sm" w="sm" type="none"/>
            <a:tailEnd len="sm" w="sm" type="none"/>
          </a:ln>
        </p:spPr>
      </p:cxnSp>
      <p:grpSp>
        <p:nvGrpSpPr>
          <p:cNvPr id="486" name="Google Shape;486;p23"/>
          <p:cNvGrpSpPr/>
          <p:nvPr/>
        </p:nvGrpSpPr>
        <p:grpSpPr>
          <a:xfrm>
            <a:off x="6079613" y="2780338"/>
            <a:ext cx="373500" cy="373500"/>
            <a:chOff x="7457825" y="1912500"/>
            <a:chExt cx="373500" cy="373500"/>
          </a:xfrm>
        </p:grpSpPr>
        <p:sp>
          <p:nvSpPr>
            <p:cNvPr id="487" name="Google Shape;487;p23"/>
            <p:cNvSpPr/>
            <p:nvPr/>
          </p:nvSpPr>
          <p:spPr>
            <a:xfrm>
              <a:off x="7549163" y="2003850"/>
              <a:ext cx="190800" cy="1908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23"/>
            <p:cNvSpPr/>
            <p:nvPr/>
          </p:nvSpPr>
          <p:spPr>
            <a:xfrm>
              <a:off x="7457825" y="1912500"/>
              <a:ext cx="373500" cy="373500"/>
            </a:xfrm>
            <a:prstGeom prst="donut">
              <a:avLst>
                <a:gd fmla="val 10193"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9" name="Google Shape;489;p23"/>
          <p:cNvSpPr txBox="1"/>
          <p:nvPr>
            <p:ph idx="4294967295" type="ctrTitle"/>
          </p:nvPr>
        </p:nvSpPr>
        <p:spPr>
          <a:xfrm>
            <a:off x="5342477" y="3818009"/>
            <a:ext cx="1881300" cy="427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Share Tech"/>
              <a:buNone/>
            </a:pPr>
            <a:r>
              <a:rPr lang="en" sz="1800"/>
              <a:t>Özellik Seçimi</a:t>
            </a:r>
            <a:endParaRPr b="0" i="0" sz="1800" u="none" cap="none" strike="noStrike">
              <a:solidFill>
                <a:schemeClr val="lt1"/>
              </a:solidFill>
              <a:latin typeface="Share Tech"/>
              <a:ea typeface="Share Tech"/>
              <a:cs typeface="Share Tech"/>
              <a:sym typeface="Share Tech"/>
            </a:endParaRPr>
          </a:p>
        </p:txBody>
      </p:sp>
      <p:sp>
        <p:nvSpPr>
          <p:cNvPr id="490" name="Google Shape;490;p23"/>
          <p:cNvSpPr txBox="1"/>
          <p:nvPr>
            <p:ph idx="4294967295" type="ctrTitle"/>
          </p:nvPr>
        </p:nvSpPr>
        <p:spPr>
          <a:xfrm>
            <a:off x="5639938" y="2162396"/>
            <a:ext cx="1286400" cy="42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Share Tech"/>
              <a:buNone/>
            </a:pPr>
            <a:r>
              <a:rPr lang="en" sz="2400">
                <a:solidFill>
                  <a:schemeClr val="accent4"/>
                </a:solidFill>
              </a:rPr>
              <a:t>ADIM</a:t>
            </a:r>
            <a:r>
              <a:rPr b="0" i="0" lang="en" sz="2400" u="none" cap="none" strike="noStrike">
                <a:solidFill>
                  <a:schemeClr val="accent4"/>
                </a:solidFill>
                <a:latin typeface="Share Tech"/>
                <a:ea typeface="Share Tech"/>
                <a:cs typeface="Share Tech"/>
                <a:sym typeface="Share Tech"/>
              </a:rPr>
              <a:t> 0</a:t>
            </a:r>
            <a:r>
              <a:rPr lang="en" sz="2400">
                <a:solidFill>
                  <a:schemeClr val="accent4"/>
                </a:solidFill>
              </a:rPr>
              <a:t>4</a:t>
            </a:r>
            <a:endParaRPr b="0" i="0" sz="2400" u="none" cap="none" strike="noStrike">
              <a:solidFill>
                <a:schemeClr val="accent4"/>
              </a:solidFill>
              <a:latin typeface="Share Tech"/>
              <a:ea typeface="Share Tech"/>
              <a:cs typeface="Share Tech"/>
              <a:sym typeface="Share Tech"/>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41"/>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Base Modelin Oluşturulması</a:t>
            </a:r>
            <a:endParaRPr/>
          </a:p>
        </p:txBody>
      </p:sp>
      <p:sp>
        <p:nvSpPr>
          <p:cNvPr id="833" name="Google Shape;833;p41"/>
          <p:cNvSpPr/>
          <p:nvPr/>
        </p:nvSpPr>
        <p:spPr>
          <a:xfrm>
            <a:off x="1143200" y="4267825"/>
            <a:ext cx="138900" cy="138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41"/>
          <p:cNvSpPr/>
          <p:nvPr/>
        </p:nvSpPr>
        <p:spPr>
          <a:xfrm>
            <a:off x="2810075" y="4267825"/>
            <a:ext cx="138900" cy="138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35" name="Google Shape;835;p41"/>
          <p:cNvPicPr preferRelativeResize="0"/>
          <p:nvPr/>
        </p:nvPicPr>
        <p:blipFill>
          <a:blip r:embed="rId3">
            <a:alphaModFix/>
          </a:blip>
          <a:stretch>
            <a:fillRect/>
          </a:stretch>
        </p:blipFill>
        <p:spPr>
          <a:xfrm>
            <a:off x="709063" y="2848750"/>
            <a:ext cx="3019425" cy="990600"/>
          </a:xfrm>
          <a:prstGeom prst="rect">
            <a:avLst/>
          </a:prstGeom>
          <a:noFill/>
          <a:ln>
            <a:noFill/>
          </a:ln>
        </p:spPr>
      </p:pic>
      <p:sp>
        <p:nvSpPr>
          <p:cNvPr id="836" name="Google Shape;836;p41"/>
          <p:cNvSpPr txBox="1"/>
          <p:nvPr/>
        </p:nvSpPr>
        <p:spPr>
          <a:xfrm>
            <a:off x="618825" y="989475"/>
            <a:ext cx="73323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 Tüm yeni değişkenleri oluşturmadan sadece yıl bilgisi üzerinden bugünü çıkararak kaç yıl önce bankayla temasa geçtiğini hesaplayıp veri setine ekledik.</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latin typeface="Maven Pro"/>
              <a:ea typeface="Maven Pro"/>
              <a:cs typeface="Maven Pro"/>
              <a:sym typeface="Maven Pro"/>
            </a:endParaRPr>
          </a:p>
          <a:p>
            <a:pPr indent="0" lvl="0" marL="0" rtl="0" algn="l">
              <a:spcBef>
                <a:spcPts val="0"/>
              </a:spcBef>
              <a:spcAft>
                <a:spcPts val="0"/>
              </a:spcAft>
              <a:buNone/>
            </a:pPr>
            <a:r>
              <a:rPr lang="en">
                <a:solidFill>
                  <a:schemeClr val="lt1"/>
                </a:solidFill>
                <a:latin typeface="Maven Pro"/>
                <a:ea typeface="Maven Pro"/>
                <a:cs typeface="Maven Pro"/>
                <a:sym typeface="Maven Pro"/>
              </a:rPr>
              <a:t>→ </a:t>
            </a:r>
            <a:r>
              <a:rPr lang="en">
                <a:solidFill>
                  <a:schemeClr val="lt1"/>
                </a:solidFill>
                <a:latin typeface="Maven Pro"/>
                <a:ea typeface="Maven Pro"/>
                <a:cs typeface="Maven Pro"/>
                <a:sym typeface="Maven Pro"/>
              </a:rPr>
              <a:t>Kategorik değişkenler için verimizi one hot encoder ile encode ettik.</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latin typeface="Maven Pro"/>
              <a:ea typeface="Maven Pro"/>
              <a:cs typeface="Maven Pro"/>
              <a:sym typeface="Maven Pro"/>
            </a:endParaRPr>
          </a:p>
          <a:p>
            <a:pPr indent="0" lvl="0" marL="0" rtl="0" algn="l">
              <a:spcBef>
                <a:spcPts val="0"/>
              </a:spcBef>
              <a:spcAft>
                <a:spcPts val="0"/>
              </a:spcAft>
              <a:buNone/>
            </a:pPr>
            <a:r>
              <a:rPr lang="en">
                <a:solidFill>
                  <a:schemeClr val="lt1"/>
                </a:solidFill>
                <a:latin typeface="Maven Pro"/>
                <a:ea typeface="Maven Pro"/>
                <a:cs typeface="Maven Pro"/>
                <a:sym typeface="Maven Pro"/>
              </a:rPr>
              <a:t>→ Verimizi train test olarak böldük ve modellere sokarak ilk sonuçlarımızı elde ettik. </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latin typeface="Maven Pro"/>
              <a:ea typeface="Maven Pro"/>
              <a:cs typeface="Maven Pro"/>
              <a:sym typeface="Maven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42"/>
          <p:cNvSpPr txBox="1"/>
          <p:nvPr>
            <p:ph type="ctrTitle"/>
          </p:nvPr>
        </p:nvSpPr>
        <p:spPr>
          <a:xfrm>
            <a:off x="618825" y="411675"/>
            <a:ext cx="57882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solidFill>
                  <a:srgbClr val="FFFFFF"/>
                </a:solidFill>
              </a:rPr>
              <a:t>EKSİK DEĞERLERİN DOLDURULMASI</a:t>
            </a:r>
            <a:endParaRPr/>
          </a:p>
        </p:txBody>
      </p:sp>
      <p:sp>
        <p:nvSpPr>
          <p:cNvPr id="842" name="Google Shape;842;p42"/>
          <p:cNvSpPr/>
          <p:nvPr/>
        </p:nvSpPr>
        <p:spPr>
          <a:xfrm>
            <a:off x="7338225" y="4796375"/>
            <a:ext cx="138900" cy="138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42"/>
          <p:cNvSpPr/>
          <p:nvPr/>
        </p:nvSpPr>
        <p:spPr>
          <a:xfrm>
            <a:off x="9005100" y="4796375"/>
            <a:ext cx="138900" cy="138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42"/>
          <p:cNvSpPr txBox="1"/>
          <p:nvPr/>
        </p:nvSpPr>
        <p:spPr>
          <a:xfrm>
            <a:off x="618825" y="1021638"/>
            <a:ext cx="6767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Tüm modelleri çalıştırabilmek için öncelikli olarak eksik değerleri doldururuz. </a:t>
            </a:r>
            <a:endParaRPr>
              <a:solidFill>
                <a:schemeClr val="lt1"/>
              </a:solidFill>
              <a:latin typeface="Maven Pro"/>
              <a:ea typeface="Maven Pro"/>
              <a:cs typeface="Maven Pro"/>
              <a:sym typeface="Maven Pro"/>
            </a:endParaRPr>
          </a:p>
          <a:p>
            <a:pPr indent="0" lvl="0" marL="0" rtl="0" algn="l">
              <a:spcBef>
                <a:spcPts val="0"/>
              </a:spcBef>
              <a:spcAft>
                <a:spcPts val="0"/>
              </a:spcAft>
              <a:buNone/>
            </a:pPr>
            <a:r>
              <a:rPr lang="en">
                <a:solidFill>
                  <a:schemeClr val="lt1"/>
                </a:solidFill>
                <a:latin typeface="Maven Pro"/>
                <a:ea typeface="Maven Pro"/>
                <a:cs typeface="Maven Pro"/>
                <a:sym typeface="Maven Pro"/>
              </a:rPr>
              <a:t>Bölge değişkeni için satış değişkeninin moduna göre eksik değerleri doldurduk.</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latin typeface="Maven Pro"/>
              <a:ea typeface="Maven Pro"/>
              <a:cs typeface="Maven Pro"/>
              <a:sym typeface="Maven Pro"/>
            </a:endParaRPr>
          </a:p>
        </p:txBody>
      </p:sp>
      <p:pic>
        <p:nvPicPr>
          <p:cNvPr id="845" name="Google Shape;845;p42"/>
          <p:cNvPicPr preferRelativeResize="0"/>
          <p:nvPr/>
        </p:nvPicPr>
        <p:blipFill>
          <a:blip r:embed="rId3">
            <a:alphaModFix/>
          </a:blip>
          <a:stretch>
            <a:fillRect/>
          </a:stretch>
        </p:blipFill>
        <p:spPr>
          <a:xfrm>
            <a:off x="618825" y="1885100"/>
            <a:ext cx="8057100" cy="1373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43"/>
          <p:cNvSpPr txBox="1"/>
          <p:nvPr>
            <p:ph type="ctrTitle"/>
          </p:nvPr>
        </p:nvSpPr>
        <p:spPr>
          <a:xfrm>
            <a:off x="2031273" y="1742775"/>
            <a:ext cx="3035100" cy="837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800"/>
              <a:buFont typeface="Arial"/>
              <a:buNone/>
            </a:pPr>
            <a:r>
              <a:rPr lang="en" sz="3400"/>
              <a:t>ÖZELLİK MÜHENDİSLİĞİ</a:t>
            </a:r>
            <a:endParaRPr sz="6200"/>
          </a:p>
        </p:txBody>
      </p:sp>
      <p:sp>
        <p:nvSpPr>
          <p:cNvPr id="851" name="Google Shape;851;p43"/>
          <p:cNvSpPr txBox="1"/>
          <p:nvPr>
            <p:ph idx="1" type="subTitle"/>
          </p:nvPr>
        </p:nvSpPr>
        <p:spPr>
          <a:xfrm>
            <a:off x="1964987" y="2404575"/>
            <a:ext cx="3101400" cy="1048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a:t>Hedef değişkene etki edebilecek yeni değişkenlerin üretilmesi</a:t>
            </a:r>
            <a:endParaRPr/>
          </a:p>
        </p:txBody>
      </p:sp>
      <p:sp>
        <p:nvSpPr>
          <p:cNvPr id="852" name="Google Shape;852;p43"/>
          <p:cNvSpPr/>
          <p:nvPr/>
        </p:nvSpPr>
        <p:spPr>
          <a:xfrm>
            <a:off x="5782875" y="1868575"/>
            <a:ext cx="1085100" cy="1085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43"/>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chemeClr val="dk2"/>
                </a:solidFill>
              </a:rPr>
              <a:t>03</a:t>
            </a:r>
            <a:endParaRPr>
              <a:solidFill>
                <a:schemeClr val="dk2"/>
              </a:solidFill>
            </a:endParaRPr>
          </a:p>
        </p:txBody>
      </p:sp>
      <p:sp>
        <p:nvSpPr>
          <p:cNvPr id="854" name="Google Shape;854;p43"/>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43"/>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56" name="Google Shape;856;p43"/>
          <p:cNvCxnSpPr>
            <a:stCxn id="852" idx="2"/>
          </p:cNvCxnSpPr>
          <p:nvPr/>
        </p:nvCxnSpPr>
        <p:spPr>
          <a:xfrm>
            <a:off x="6325425" y="2953675"/>
            <a:ext cx="0" cy="978000"/>
          </a:xfrm>
          <a:prstGeom prst="straightConnector1">
            <a:avLst/>
          </a:prstGeom>
          <a:noFill/>
          <a:ln cap="flat" cmpd="sng" w="19050">
            <a:solidFill>
              <a:schemeClr val="accent2"/>
            </a:solidFill>
            <a:prstDash val="solid"/>
            <a:round/>
            <a:headEnd len="sm" w="sm" type="none"/>
            <a:tailEnd len="sm" w="sm"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44"/>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ÖZELLİK MÜHENDİSLİĞİ</a:t>
            </a:r>
            <a:endParaRPr/>
          </a:p>
        </p:txBody>
      </p:sp>
      <p:sp>
        <p:nvSpPr>
          <p:cNvPr id="862" name="Google Shape;862;p44"/>
          <p:cNvSpPr/>
          <p:nvPr/>
        </p:nvSpPr>
        <p:spPr>
          <a:xfrm>
            <a:off x="1143200" y="4267825"/>
            <a:ext cx="138900" cy="138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44"/>
          <p:cNvSpPr/>
          <p:nvPr/>
        </p:nvSpPr>
        <p:spPr>
          <a:xfrm>
            <a:off x="2810075" y="4267825"/>
            <a:ext cx="138900" cy="138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64" name="Google Shape;864;p44"/>
          <p:cNvPicPr preferRelativeResize="0"/>
          <p:nvPr/>
        </p:nvPicPr>
        <p:blipFill>
          <a:blip r:embed="rId3">
            <a:alphaModFix/>
          </a:blip>
          <a:stretch>
            <a:fillRect/>
          </a:stretch>
        </p:blipFill>
        <p:spPr>
          <a:xfrm>
            <a:off x="152400" y="2343025"/>
            <a:ext cx="8839201" cy="788954"/>
          </a:xfrm>
          <a:prstGeom prst="rect">
            <a:avLst/>
          </a:prstGeom>
          <a:noFill/>
          <a:ln>
            <a:noFill/>
          </a:ln>
        </p:spPr>
      </p:pic>
      <p:sp>
        <p:nvSpPr>
          <p:cNvPr id="865" name="Google Shape;865;p44"/>
          <p:cNvSpPr txBox="1"/>
          <p:nvPr/>
        </p:nvSpPr>
        <p:spPr>
          <a:xfrm>
            <a:off x="618825" y="929050"/>
            <a:ext cx="799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Yaptığımız korelasyon analizinden yola çıkarak yaptığımız özellik mühendisliği sonrası toplamda 27 adet değişken türetildi.</a:t>
            </a:r>
            <a:endParaRPr>
              <a:solidFill>
                <a:schemeClr val="lt1"/>
              </a:solidFill>
              <a:latin typeface="Maven Pro"/>
              <a:ea typeface="Maven Pro"/>
              <a:cs typeface="Maven Pro"/>
              <a:sym typeface="Maven Pro"/>
            </a:endParaRPr>
          </a:p>
        </p:txBody>
      </p:sp>
      <p:pic>
        <p:nvPicPr>
          <p:cNvPr id="866" name="Google Shape;866;p44"/>
          <p:cNvPicPr preferRelativeResize="0"/>
          <p:nvPr/>
        </p:nvPicPr>
        <p:blipFill>
          <a:blip r:embed="rId4">
            <a:alphaModFix/>
          </a:blip>
          <a:stretch>
            <a:fillRect/>
          </a:stretch>
        </p:blipFill>
        <p:spPr>
          <a:xfrm>
            <a:off x="683450" y="1544650"/>
            <a:ext cx="1058400" cy="577800"/>
          </a:xfrm>
          <a:prstGeom prst="rect">
            <a:avLst/>
          </a:prstGeom>
          <a:noFill/>
          <a:ln>
            <a:noFill/>
          </a:ln>
        </p:spPr>
      </p:pic>
      <p:sp>
        <p:nvSpPr>
          <p:cNvPr id="867" name="Google Shape;867;p44"/>
          <p:cNvSpPr txBox="1"/>
          <p:nvPr/>
        </p:nvSpPr>
        <p:spPr>
          <a:xfrm>
            <a:off x="618825" y="3210750"/>
            <a:ext cx="733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 Veriyi tekrar one hot encoder ile encode ediyoruz.</a:t>
            </a:r>
            <a:endParaRPr>
              <a:solidFill>
                <a:schemeClr val="lt1"/>
              </a:solidFill>
              <a:latin typeface="Maven Pro"/>
              <a:ea typeface="Maven Pro"/>
              <a:cs typeface="Maven Pro"/>
              <a:sym typeface="Maven Pro"/>
            </a:endParaRPr>
          </a:p>
        </p:txBody>
      </p:sp>
      <p:pic>
        <p:nvPicPr>
          <p:cNvPr id="868" name="Google Shape;868;p44"/>
          <p:cNvPicPr preferRelativeResize="0"/>
          <p:nvPr/>
        </p:nvPicPr>
        <p:blipFill rotWithShape="1">
          <a:blip r:embed="rId5">
            <a:alphaModFix/>
          </a:blip>
          <a:srcRect b="18455" l="8127" r="17787" t="19196"/>
          <a:stretch/>
        </p:blipFill>
        <p:spPr>
          <a:xfrm>
            <a:off x="683450" y="3610950"/>
            <a:ext cx="1058400" cy="308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45"/>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Robust Scaler</a:t>
            </a:r>
            <a:endParaRPr/>
          </a:p>
        </p:txBody>
      </p:sp>
      <p:sp>
        <p:nvSpPr>
          <p:cNvPr id="874" name="Google Shape;874;p45"/>
          <p:cNvSpPr/>
          <p:nvPr/>
        </p:nvSpPr>
        <p:spPr>
          <a:xfrm>
            <a:off x="1143200" y="4267825"/>
            <a:ext cx="138900" cy="138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45"/>
          <p:cNvSpPr/>
          <p:nvPr/>
        </p:nvSpPr>
        <p:spPr>
          <a:xfrm>
            <a:off x="2810075" y="4267825"/>
            <a:ext cx="138900" cy="138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45"/>
          <p:cNvSpPr txBox="1"/>
          <p:nvPr/>
        </p:nvSpPr>
        <p:spPr>
          <a:xfrm>
            <a:off x="575850" y="1956850"/>
            <a:ext cx="7992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Çeyrekliklere göre scale ettiği ve verimizinde aykırı değerleri fazla olduğu için robust scale kullandık. Öncelikle scale etmeden, sonrasında ise scale ederek modeli çalıştırıp sonuçlara baktığımızda aykırı değerlere etkisi olmadığını gördük ama modelin hızlı çalışmasına etki etti.</a:t>
            </a:r>
            <a:endParaRPr>
              <a:solidFill>
                <a:schemeClr val="lt1"/>
              </a:solidFill>
              <a:latin typeface="Maven Pro"/>
              <a:ea typeface="Maven Pro"/>
              <a:cs typeface="Maven Pro"/>
              <a:sym typeface="Maven P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46"/>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Test-Train Seti Oluşturma </a:t>
            </a:r>
            <a:endParaRPr/>
          </a:p>
        </p:txBody>
      </p:sp>
      <p:sp>
        <p:nvSpPr>
          <p:cNvPr id="882" name="Google Shape;882;p46"/>
          <p:cNvSpPr/>
          <p:nvPr/>
        </p:nvSpPr>
        <p:spPr>
          <a:xfrm>
            <a:off x="1143200" y="4267825"/>
            <a:ext cx="138900" cy="138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46"/>
          <p:cNvSpPr/>
          <p:nvPr/>
        </p:nvSpPr>
        <p:spPr>
          <a:xfrm>
            <a:off x="2810075" y="4267825"/>
            <a:ext cx="138900" cy="138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46"/>
          <p:cNvSpPr txBox="1"/>
          <p:nvPr/>
        </p:nvSpPr>
        <p:spPr>
          <a:xfrm>
            <a:off x="696400" y="1045050"/>
            <a:ext cx="723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Maven Pro"/>
              <a:ea typeface="Maven Pro"/>
              <a:cs typeface="Maven Pro"/>
              <a:sym typeface="Maven Pro"/>
            </a:endParaRPr>
          </a:p>
        </p:txBody>
      </p:sp>
      <p:pic>
        <p:nvPicPr>
          <p:cNvPr id="885" name="Google Shape;885;p46"/>
          <p:cNvPicPr preferRelativeResize="0"/>
          <p:nvPr/>
        </p:nvPicPr>
        <p:blipFill>
          <a:blip r:embed="rId3">
            <a:alphaModFix/>
          </a:blip>
          <a:stretch>
            <a:fillRect/>
          </a:stretch>
        </p:blipFill>
        <p:spPr>
          <a:xfrm>
            <a:off x="696400" y="1716225"/>
            <a:ext cx="6785389" cy="2302375"/>
          </a:xfrm>
          <a:prstGeom prst="rect">
            <a:avLst/>
          </a:prstGeom>
          <a:noFill/>
          <a:ln>
            <a:noFill/>
          </a:ln>
        </p:spPr>
      </p:pic>
      <p:sp>
        <p:nvSpPr>
          <p:cNvPr id="886" name="Google Shape;886;p46"/>
          <p:cNvSpPr txBox="1"/>
          <p:nvPr/>
        </p:nvSpPr>
        <p:spPr>
          <a:xfrm>
            <a:off x="696400" y="937350"/>
            <a:ext cx="693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 Verimiz dengesiz olduğundan dolayı veriyi homojen olarak bölebilmek için bu yöntemi kullandık.</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47"/>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Base Model Karşılaştırılması</a:t>
            </a:r>
            <a:endParaRPr/>
          </a:p>
        </p:txBody>
      </p:sp>
      <p:sp>
        <p:nvSpPr>
          <p:cNvPr id="892" name="Google Shape;892;p47"/>
          <p:cNvSpPr/>
          <p:nvPr/>
        </p:nvSpPr>
        <p:spPr>
          <a:xfrm>
            <a:off x="7201950" y="4835025"/>
            <a:ext cx="138900" cy="138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47"/>
          <p:cNvSpPr/>
          <p:nvPr/>
        </p:nvSpPr>
        <p:spPr>
          <a:xfrm>
            <a:off x="8868825" y="4835025"/>
            <a:ext cx="138900" cy="138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47"/>
          <p:cNvSpPr txBox="1"/>
          <p:nvPr/>
        </p:nvSpPr>
        <p:spPr>
          <a:xfrm>
            <a:off x="5784300" y="1440825"/>
            <a:ext cx="30846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u="sng">
                <a:solidFill>
                  <a:schemeClr val="lt1"/>
                </a:solidFill>
                <a:latin typeface="Maven Pro"/>
                <a:ea typeface="Maven Pro"/>
                <a:cs typeface="Maven Pro"/>
                <a:sym typeface="Maven Pro"/>
              </a:rPr>
              <a:t>Aykırı Değerler</a:t>
            </a:r>
            <a:endParaRPr sz="1800" u="sng">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latin typeface="Maven Pro"/>
              <a:ea typeface="Maven Pro"/>
              <a:cs typeface="Maven Pro"/>
              <a:sym typeface="Maven Pro"/>
            </a:endParaRPr>
          </a:p>
          <a:p>
            <a:pPr indent="0" lvl="0" marL="0" rtl="0" algn="l">
              <a:spcBef>
                <a:spcPts val="0"/>
              </a:spcBef>
              <a:spcAft>
                <a:spcPts val="0"/>
              </a:spcAft>
              <a:buNone/>
            </a:pPr>
            <a:r>
              <a:rPr lang="en">
                <a:solidFill>
                  <a:schemeClr val="lt1"/>
                </a:solidFill>
                <a:latin typeface="Maven Pro"/>
                <a:ea typeface="Maven Pro"/>
                <a:cs typeface="Maven Pro"/>
                <a:sym typeface="Maven Pro"/>
              </a:rPr>
              <a:t>→ Veriden aykırı değerleri çıkardığımızda modelin başarısına etki etmediğini gözlemledik ve bu sebeple aykırı değerleri veride bırakmayı uygun gördük.</a:t>
            </a:r>
            <a:endParaRPr>
              <a:solidFill>
                <a:schemeClr val="lt1"/>
              </a:solidFill>
              <a:latin typeface="Maven Pro"/>
              <a:ea typeface="Maven Pro"/>
              <a:cs typeface="Maven Pro"/>
              <a:sym typeface="Maven Pro"/>
            </a:endParaRPr>
          </a:p>
        </p:txBody>
      </p:sp>
      <p:pic>
        <p:nvPicPr>
          <p:cNvPr id="895" name="Google Shape;895;p47"/>
          <p:cNvPicPr preferRelativeResize="0"/>
          <p:nvPr/>
        </p:nvPicPr>
        <p:blipFill>
          <a:blip r:embed="rId3">
            <a:alphaModFix/>
          </a:blip>
          <a:stretch>
            <a:fillRect/>
          </a:stretch>
        </p:blipFill>
        <p:spPr>
          <a:xfrm>
            <a:off x="698125" y="1111650"/>
            <a:ext cx="4727699" cy="29201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48"/>
          <p:cNvSpPr txBox="1"/>
          <p:nvPr>
            <p:ph type="ctrTitle"/>
          </p:nvPr>
        </p:nvSpPr>
        <p:spPr>
          <a:xfrm>
            <a:off x="580150" y="0"/>
            <a:ext cx="54789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Hiper Parametre Optimizasyonu</a:t>
            </a:r>
            <a:endParaRPr/>
          </a:p>
        </p:txBody>
      </p:sp>
      <p:sp>
        <p:nvSpPr>
          <p:cNvPr id="901" name="Google Shape;901;p48"/>
          <p:cNvSpPr/>
          <p:nvPr/>
        </p:nvSpPr>
        <p:spPr>
          <a:xfrm>
            <a:off x="1143200" y="4267825"/>
            <a:ext cx="138900" cy="138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48"/>
          <p:cNvSpPr/>
          <p:nvPr/>
        </p:nvSpPr>
        <p:spPr>
          <a:xfrm>
            <a:off x="2810075" y="4267825"/>
            <a:ext cx="138900" cy="138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03" name="Google Shape;903;p48"/>
          <p:cNvPicPr preferRelativeResize="0"/>
          <p:nvPr/>
        </p:nvPicPr>
        <p:blipFill>
          <a:blip r:embed="rId3">
            <a:alphaModFix/>
          </a:blip>
          <a:stretch>
            <a:fillRect/>
          </a:stretch>
        </p:blipFill>
        <p:spPr>
          <a:xfrm>
            <a:off x="580150" y="657025"/>
            <a:ext cx="4284401" cy="4182375"/>
          </a:xfrm>
          <a:prstGeom prst="rect">
            <a:avLst/>
          </a:prstGeom>
          <a:noFill/>
          <a:ln>
            <a:noFill/>
          </a:ln>
        </p:spPr>
      </p:pic>
      <p:sp>
        <p:nvSpPr>
          <p:cNvPr id="904" name="Google Shape;904;p48"/>
          <p:cNvSpPr txBox="1"/>
          <p:nvPr/>
        </p:nvSpPr>
        <p:spPr>
          <a:xfrm>
            <a:off x="5749375" y="1766075"/>
            <a:ext cx="2256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Base modeller ve yeni oluşturulan değişkenler ışığında en iyi AUC değerini veren ilk 5 modele ait hiper parametreler çıkarıldı.</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49"/>
          <p:cNvSpPr txBox="1"/>
          <p:nvPr>
            <p:ph type="ctrTitle"/>
          </p:nvPr>
        </p:nvSpPr>
        <p:spPr>
          <a:xfrm>
            <a:off x="580150" y="0"/>
            <a:ext cx="54789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Random Forest Modeli</a:t>
            </a:r>
            <a:endParaRPr/>
          </a:p>
        </p:txBody>
      </p:sp>
      <p:sp>
        <p:nvSpPr>
          <p:cNvPr id="910" name="Google Shape;910;p49"/>
          <p:cNvSpPr/>
          <p:nvPr/>
        </p:nvSpPr>
        <p:spPr>
          <a:xfrm>
            <a:off x="1143200" y="4267825"/>
            <a:ext cx="138900" cy="138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49"/>
          <p:cNvSpPr/>
          <p:nvPr/>
        </p:nvSpPr>
        <p:spPr>
          <a:xfrm>
            <a:off x="2810075" y="4267825"/>
            <a:ext cx="138900" cy="138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2" name="Google Shape;912;p49"/>
          <p:cNvPicPr preferRelativeResize="0"/>
          <p:nvPr/>
        </p:nvPicPr>
        <p:blipFill>
          <a:blip r:embed="rId3">
            <a:alphaModFix/>
          </a:blip>
          <a:stretch>
            <a:fillRect/>
          </a:stretch>
        </p:blipFill>
        <p:spPr>
          <a:xfrm>
            <a:off x="747750" y="2049688"/>
            <a:ext cx="3567250" cy="2681025"/>
          </a:xfrm>
          <a:prstGeom prst="rect">
            <a:avLst/>
          </a:prstGeom>
          <a:noFill/>
          <a:ln>
            <a:noFill/>
          </a:ln>
        </p:spPr>
      </p:pic>
      <p:pic>
        <p:nvPicPr>
          <p:cNvPr id="913" name="Google Shape;913;p49"/>
          <p:cNvPicPr preferRelativeResize="0"/>
          <p:nvPr/>
        </p:nvPicPr>
        <p:blipFill>
          <a:blip r:embed="rId4">
            <a:alphaModFix/>
          </a:blip>
          <a:stretch>
            <a:fillRect/>
          </a:stretch>
        </p:blipFill>
        <p:spPr>
          <a:xfrm>
            <a:off x="683275" y="924988"/>
            <a:ext cx="3932000" cy="1004925"/>
          </a:xfrm>
          <a:prstGeom prst="rect">
            <a:avLst/>
          </a:prstGeom>
          <a:noFill/>
          <a:ln>
            <a:noFill/>
          </a:ln>
        </p:spPr>
      </p:pic>
      <p:pic>
        <p:nvPicPr>
          <p:cNvPr id="914" name="Google Shape;914;p49"/>
          <p:cNvPicPr preferRelativeResize="0"/>
          <p:nvPr/>
        </p:nvPicPr>
        <p:blipFill>
          <a:blip r:embed="rId5">
            <a:alphaModFix/>
          </a:blip>
          <a:stretch>
            <a:fillRect/>
          </a:stretch>
        </p:blipFill>
        <p:spPr>
          <a:xfrm>
            <a:off x="4828900" y="925000"/>
            <a:ext cx="3932000" cy="3805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50"/>
          <p:cNvSpPr txBox="1"/>
          <p:nvPr>
            <p:ph type="ctrTitle"/>
          </p:nvPr>
        </p:nvSpPr>
        <p:spPr>
          <a:xfrm>
            <a:off x="580150" y="0"/>
            <a:ext cx="54789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Gradient Boosting Modeli</a:t>
            </a:r>
            <a:endParaRPr/>
          </a:p>
        </p:txBody>
      </p:sp>
      <p:sp>
        <p:nvSpPr>
          <p:cNvPr id="920" name="Google Shape;920;p50"/>
          <p:cNvSpPr/>
          <p:nvPr/>
        </p:nvSpPr>
        <p:spPr>
          <a:xfrm>
            <a:off x="1143200" y="4267825"/>
            <a:ext cx="138900" cy="138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50"/>
          <p:cNvSpPr/>
          <p:nvPr/>
        </p:nvSpPr>
        <p:spPr>
          <a:xfrm>
            <a:off x="2810075" y="4267825"/>
            <a:ext cx="138900" cy="138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22" name="Google Shape;922;p50"/>
          <p:cNvPicPr preferRelativeResize="0"/>
          <p:nvPr/>
        </p:nvPicPr>
        <p:blipFill>
          <a:blip r:embed="rId3">
            <a:alphaModFix/>
          </a:blip>
          <a:stretch>
            <a:fillRect/>
          </a:stretch>
        </p:blipFill>
        <p:spPr>
          <a:xfrm>
            <a:off x="743263" y="2146738"/>
            <a:ext cx="3988950" cy="2542700"/>
          </a:xfrm>
          <a:prstGeom prst="rect">
            <a:avLst/>
          </a:prstGeom>
          <a:noFill/>
          <a:ln>
            <a:noFill/>
          </a:ln>
        </p:spPr>
      </p:pic>
      <p:pic>
        <p:nvPicPr>
          <p:cNvPr id="923" name="Google Shape;923;p50"/>
          <p:cNvPicPr preferRelativeResize="0"/>
          <p:nvPr/>
        </p:nvPicPr>
        <p:blipFill>
          <a:blip r:embed="rId4">
            <a:alphaModFix/>
          </a:blip>
          <a:stretch>
            <a:fillRect/>
          </a:stretch>
        </p:blipFill>
        <p:spPr>
          <a:xfrm>
            <a:off x="4967900" y="864600"/>
            <a:ext cx="3718899" cy="3796175"/>
          </a:xfrm>
          <a:prstGeom prst="rect">
            <a:avLst/>
          </a:prstGeom>
          <a:noFill/>
          <a:ln>
            <a:noFill/>
          </a:ln>
        </p:spPr>
      </p:pic>
      <p:pic>
        <p:nvPicPr>
          <p:cNvPr id="924" name="Google Shape;924;p50"/>
          <p:cNvPicPr preferRelativeResize="0"/>
          <p:nvPr/>
        </p:nvPicPr>
        <p:blipFill>
          <a:blip r:embed="rId5">
            <a:alphaModFix/>
          </a:blip>
          <a:stretch>
            <a:fillRect/>
          </a:stretch>
        </p:blipFill>
        <p:spPr>
          <a:xfrm>
            <a:off x="766650" y="864602"/>
            <a:ext cx="3942175" cy="1129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24"/>
          <p:cNvSpPr txBox="1"/>
          <p:nvPr>
            <p:ph idx="13" type="ctrTitle"/>
          </p:nvPr>
        </p:nvSpPr>
        <p:spPr>
          <a:xfrm>
            <a:off x="6662346" y="3017425"/>
            <a:ext cx="22518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HEDEF</a:t>
            </a:r>
            <a:endParaRPr/>
          </a:p>
        </p:txBody>
      </p:sp>
      <p:sp>
        <p:nvSpPr>
          <p:cNvPr id="496" name="Google Shape;496;p24"/>
          <p:cNvSpPr txBox="1"/>
          <p:nvPr>
            <p:ph idx="1" type="subTitle"/>
          </p:nvPr>
        </p:nvSpPr>
        <p:spPr>
          <a:xfrm>
            <a:off x="6662350" y="3426300"/>
            <a:ext cx="2065200" cy="57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Montserrat"/>
                <a:ea typeface="Montserrat"/>
                <a:cs typeface="Montserrat"/>
                <a:sym typeface="Montserrat"/>
              </a:rPr>
              <a:t>Hangi müşterilerin 5 milyon TL'nin üzerinde net satışları olabilir? Müşterinin verilerine bakarak en iyi modelle bunu nasıl tahmin edebilir ve yeni ürünü tanıtabiliriz?</a:t>
            </a:r>
            <a:endParaRPr sz="1100">
              <a:latin typeface="Montserrat"/>
              <a:ea typeface="Montserrat"/>
              <a:cs typeface="Montserrat"/>
              <a:sym typeface="Montserrat"/>
            </a:endParaRPr>
          </a:p>
          <a:p>
            <a:pPr indent="0" lvl="0" marL="0" rtl="0" algn="l">
              <a:lnSpc>
                <a:spcPct val="100000"/>
              </a:lnSpc>
              <a:spcBef>
                <a:spcPts val="0"/>
              </a:spcBef>
              <a:spcAft>
                <a:spcPts val="0"/>
              </a:spcAft>
              <a:buSzPts val="1000"/>
              <a:buNone/>
            </a:pPr>
            <a:r>
              <a:t/>
            </a:r>
            <a:endParaRPr sz="1100"/>
          </a:p>
        </p:txBody>
      </p:sp>
      <p:sp>
        <p:nvSpPr>
          <p:cNvPr id="497" name="Google Shape;497;p24"/>
          <p:cNvSpPr txBox="1"/>
          <p:nvPr>
            <p:ph idx="4" type="ctrTitle"/>
          </p:nvPr>
        </p:nvSpPr>
        <p:spPr>
          <a:xfrm>
            <a:off x="3670884" y="3195475"/>
            <a:ext cx="13866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SÜRECİMİZ</a:t>
            </a:r>
            <a:endParaRPr/>
          </a:p>
        </p:txBody>
      </p:sp>
      <p:sp>
        <p:nvSpPr>
          <p:cNvPr id="498" name="Google Shape;498;p24"/>
          <p:cNvSpPr txBox="1"/>
          <p:nvPr>
            <p:ph type="ctrTitle"/>
          </p:nvPr>
        </p:nvSpPr>
        <p:spPr>
          <a:xfrm>
            <a:off x="760875" y="3195475"/>
            <a:ext cx="30681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PROBLEM &amp; ÇÖZÜM</a:t>
            </a:r>
            <a:endParaRPr/>
          </a:p>
        </p:txBody>
      </p:sp>
      <p:sp>
        <p:nvSpPr>
          <p:cNvPr id="499" name="Google Shape;499;p24"/>
          <p:cNvSpPr txBox="1"/>
          <p:nvPr>
            <p:ph idx="2" type="subTitle"/>
          </p:nvPr>
        </p:nvSpPr>
        <p:spPr>
          <a:xfrm>
            <a:off x="855500" y="3700780"/>
            <a:ext cx="17556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sz="1100">
                <a:latin typeface="Montserrat"/>
                <a:ea typeface="Montserrat"/>
                <a:cs typeface="Montserrat"/>
                <a:sym typeface="Montserrat"/>
              </a:rPr>
              <a:t>Yıllık 5 milyon TL'nin üzerinde net satışı olan müşterilere yeni ürünü sunmak için bu kitleye girebilecek müşterileri tespit etmek. </a:t>
            </a:r>
            <a:endParaRPr sz="1100"/>
          </a:p>
        </p:txBody>
      </p:sp>
      <p:sp>
        <p:nvSpPr>
          <p:cNvPr id="500" name="Google Shape;500;p24"/>
          <p:cNvSpPr txBox="1"/>
          <p:nvPr>
            <p:ph idx="3" type="title"/>
          </p:nvPr>
        </p:nvSpPr>
        <p:spPr>
          <a:xfrm>
            <a:off x="1223300" y="2645887"/>
            <a:ext cx="17538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01</a:t>
            </a:r>
            <a:endParaRPr/>
          </a:p>
        </p:txBody>
      </p:sp>
      <p:sp>
        <p:nvSpPr>
          <p:cNvPr id="501" name="Google Shape;501;p24"/>
          <p:cNvSpPr txBox="1"/>
          <p:nvPr>
            <p:ph idx="5" type="subTitle"/>
          </p:nvPr>
        </p:nvSpPr>
        <p:spPr>
          <a:xfrm>
            <a:off x="3694202" y="3743405"/>
            <a:ext cx="17556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000"/>
              <a:buNone/>
            </a:pPr>
            <a:r>
              <a:rPr lang="en" sz="1100">
                <a:latin typeface="Montserrat"/>
                <a:ea typeface="Montserrat"/>
                <a:cs typeface="Montserrat"/>
                <a:sym typeface="Montserrat"/>
              </a:rPr>
              <a:t>Veriler ilişkilendirip en iyi model kurularak hangi müşterinin net satışının 5 milyon TL nin üzerine olduğunu tespit etmek. </a:t>
            </a:r>
            <a:endParaRPr sz="1100"/>
          </a:p>
        </p:txBody>
      </p:sp>
      <p:sp>
        <p:nvSpPr>
          <p:cNvPr id="502" name="Google Shape;502;p24"/>
          <p:cNvSpPr txBox="1"/>
          <p:nvPr>
            <p:ph idx="6" type="title"/>
          </p:nvPr>
        </p:nvSpPr>
        <p:spPr>
          <a:xfrm>
            <a:off x="3942827" y="2645887"/>
            <a:ext cx="17538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02</a:t>
            </a:r>
            <a:endParaRPr/>
          </a:p>
        </p:txBody>
      </p:sp>
      <p:sp>
        <p:nvSpPr>
          <p:cNvPr id="503" name="Google Shape;503;p24"/>
          <p:cNvSpPr txBox="1"/>
          <p:nvPr>
            <p:ph idx="7" type="ctrTitle"/>
          </p:nvPr>
        </p:nvSpPr>
        <p:spPr>
          <a:xfrm>
            <a:off x="618825" y="411675"/>
            <a:ext cx="45762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İÇERİK</a:t>
            </a:r>
            <a:endParaRPr/>
          </a:p>
        </p:txBody>
      </p:sp>
      <p:sp>
        <p:nvSpPr>
          <p:cNvPr id="504" name="Google Shape;504;p24"/>
          <p:cNvSpPr txBox="1"/>
          <p:nvPr>
            <p:ph idx="9" type="title"/>
          </p:nvPr>
        </p:nvSpPr>
        <p:spPr>
          <a:xfrm>
            <a:off x="6662354" y="2617687"/>
            <a:ext cx="17538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03</a:t>
            </a:r>
            <a:endParaRPr/>
          </a:p>
        </p:txBody>
      </p:sp>
      <p:sp>
        <p:nvSpPr>
          <p:cNvPr id="505" name="Google Shape;505;p24"/>
          <p:cNvSpPr/>
          <p:nvPr/>
        </p:nvSpPr>
        <p:spPr>
          <a:xfrm>
            <a:off x="1223300" y="1562750"/>
            <a:ext cx="824100" cy="824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24"/>
          <p:cNvSpPr/>
          <p:nvPr/>
        </p:nvSpPr>
        <p:spPr>
          <a:xfrm>
            <a:off x="3942827" y="1562750"/>
            <a:ext cx="824100" cy="824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24"/>
          <p:cNvSpPr/>
          <p:nvPr/>
        </p:nvSpPr>
        <p:spPr>
          <a:xfrm>
            <a:off x="6665704" y="1562750"/>
            <a:ext cx="824100" cy="824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08" name="Google Shape;508;p24"/>
          <p:cNvCxnSpPr>
            <a:stCxn id="505" idx="1"/>
            <a:endCxn id="500" idx="1"/>
          </p:cNvCxnSpPr>
          <p:nvPr/>
        </p:nvCxnSpPr>
        <p:spPr>
          <a:xfrm>
            <a:off x="1223300" y="1974800"/>
            <a:ext cx="600" cy="960000"/>
          </a:xfrm>
          <a:prstGeom prst="bentConnector3">
            <a:avLst>
              <a:gd fmla="val -39687500" name="adj1"/>
            </a:avLst>
          </a:prstGeom>
          <a:noFill/>
          <a:ln cap="flat" cmpd="sng" w="9525">
            <a:solidFill>
              <a:schemeClr val="lt1"/>
            </a:solidFill>
            <a:prstDash val="solid"/>
            <a:round/>
            <a:headEnd len="sm" w="sm" type="none"/>
            <a:tailEnd len="sm" w="sm" type="none"/>
          </a:ln>
        </p:spPr>
      </p:cxnSp>
      <p:cxnSp>
        <p:nvCxnSpPr>
          <p:cNvPr id="509" name="Google Shape;509;p24"/>
          <p:cNvCxnSpPr>
            <a:stCxn id="506" idx="1"/>
            <a:endCxn id="502" idx="1"/>
          </p:cNvCxnSpPr>
          <p:nvPr/>
        </p:nvCxnSpPr>
        <p:spPr>
          <a:xfrm>
            <a:off x="3942827" y="1974800"/>
            <a:ext cx="600" cy="960000"/>
          </a:xfrm>
          <a:prstGeom prst="bentConnector3">
            <a:avLst>
              <a:gd fmla="val -39687500" name="adj1"/>
            </a:avLst>
          </a:prstGeom>
          <a:noFill/>
          <a:ln cap="flat" cmpd="sng" w="9525">
            <a:solidFill>
              <a:schemeClr val="lt1"/>
            </a:solidFill>
            <a:prstDash val="solid"/>
            <a:round/>
            <a:headEnd len="sm" w="sm" type="none"/>
            <a:tailEnd len="sm" w="sm" type="none"/>
          </a:ln>
        </p:spPr>
      </p:cxnSp>
      <p:cxnSp>
        <p:nvCxnSpPr>
          <p:cNvPr id="510" name="Google Shape;510;p24"/>
          <p:cNvCxnSpPr>
            <a:stCxn id="507" idx="1"/>
            <a:endCxn id="504" idx="1"/>
          </p:cNvCxnSpPr>
          <p:nvPr/>
        </p:nvCxnSpPr>
        <p:spPr>
          <a:xfrm flipH="1">
            <a:off x="6662404" y="1974800"/>
            <a:ext cx="3300" cy="931800"/>
          </a:xfrm>
          <a:prstGeom prst="bentConnector3">
            <a:avLst>
              <a:gd fmla="val 7317424" name="adj1"/>
            </a:avLst>
          </a:prstGeom>
          <a:noFill/>
          <a:ln cap="flat" cmpd="sng" w="9525">
            <a:solidFill>
              <a:schemeClr val="lt1"/>
            </a:solidFill>
            <a:prstDash val="solid"/>
            <a:round/>
            <a:headEnd len="sm" w="sm" type="none"/>
            <a:tailEnd len="sm" w="sm" type="none"/>
          </a:ln>
        </p:spPr>
      </p:cxnSp>
      <p:sp>
        <p:nvSpPr>
          <p:cNvPr id="511" name="Google Shape;511;p24"/>
          <p:cNvSpPr/>
          <p:nvPr/>
        </p:nvSpPr>
        <p:spPr>
          <a:xfrm>
            <a:off x="2276000" y="1324712"/>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24"/>
          <p:cNvSpPr/>
          <p:nvPr/>
        </p:nvSpPr>
        <p:spPr>
          <a:xfrm>
            <a:off x="7489808" y="2386862"/>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24"/>
          <p:cNvSpPr/>
          <p:nvPr/>
        </p:nvSpPr>
        <p:spPr>
          <a:xfrm>
            <a:off x="1346749" y="1669267"/>
            <a:ext cx="577195" cy="577814"/>
          </a:xfrm>
          <a:custGeom>
            <a:rect b="b" l="l" r="r" t="t"/>
            <a:pathLst>
              <a:path extrusionOk="0" h="11205" w="11193">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4" name="Google Shape;514;p24"/>
          <p:cNvGrpSpPr/>
          <p:nvPr/>
        </p:nvGrpSpPr>
        <p:grpSpPr>
          <a:xfrm>
            <a:off x="4075558" y="1684660"/>
            <a:ext cx="577210" cy="580284"/>
            <a:chOff x="3095745" y="3805393"/>
            <a:chExt cx="352840" cy="354718"/>
          </a:xfrm>
        </p:grpSpPr>
        <p:sp>
          <p:nvSpPr>
            <p:cNvPr id="515" name="Google Shape;515;p24"/>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24"/>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24"/>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24"/>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24"/>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24"/>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1" name="Google Shape;521;p24"/>
          <p:cNvGrpSpPr/>
          <p:nvPr/>
        </p:nvGrpSpPr>
        <p:grpSpPr>
          <a:xfrm>
            <a:off x="6789168" y="1684647"/>
            <a:ext cx="583817" cy="580314"/>
            <a:chOff x="3541011" y="3367320"/>
            <a:chExt cx="348257" cy="346188"/>
          </a:xfrm>
        </p:grpSpPr>
        <p:sp>
          <p:nvSpPr>
            <p:cNvPr id="522" name="Google Shape;522;p24"/>
            <p:cNvSpPr/>
            <p:nvPr/>
          </p:nvSpPr>
          <p:spPr>
            <a:xfrm>
              <a:off x="3541011" y="3367320"/>
              <a:ext cx="347906" cy="346188"/>
            </a:xfrm>
            <a:custGeom>
              <a:rect b="b" l="l" r="r" t="t"/>
              <a:pathLst>
                <a:path extrusionOk="0" h="10877" w="10931">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24"/>
            <p:cNvSpPr/>
            <p:nvPr/>
          </p:nvSpPr>
          <p:spPr>
            <a:xfrm>
              <a:off x="3658105" y="3389599"/>
              <a:ext cx="208820" cy="199431"/>
            </a:xfrm>
            <a:custGeom>
              <a:rect b="b" l="l" r="r" t="t"/>
              <a:pathLst>
                <a:path extrusionOk="0" h="6266" w="6561">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24"/>
            <p:cNvSpPr/>
            <p:nvPr/>
          </p:nvSpPr>
          <p:spPr>
            <a:xfrm>
              <a:off x="3720614" y="3426805"/>
              <a:ext cx="95164" cy="116011"/>
            </a:xfrm>
            <a:custGeom>
              <a:rect b="b" l="l" r="r" t="t"/>
              <a:pathLst>
                <a:path extrusionOk="0" h="3645" w="299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24"/>
            <p:cNvSpPr/>
            <p:nvPr/>
          </p:nvSpPr>
          <p:spPr>
            <a:xfrm>
              <a:off x="3773671" y="3496030"/>
              <a:ext cx="115597" cy="114993"/>
            </a:xfrm>
            <a:custGeom>
              <a:rect b="b" l="l" r="r" t="t"/>
              <a:pathLst>
                <a:path extrusionOk="0" h="3613" w="3632">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51"/>
          <p:cNvSpPr txBox="1"/>
          <p:nvPr>
            <p:ph type="ctrTitle"/>
          </p:nvPr>
        </p:nvSpPr>
        <p:spPr>
          <a:xfrm>
            <a:off x="580150" y="0"/>
            <a:ext cx="54789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XGBoost Modeli</a:t>
            </a:r>
            <a:endParaRPr/>
          </a:p>
        </p:txBody>
      </p:sp>
      <p:sp>
        <p:nvSpPr>
          <p:cNvPr id="930" name="Google Shape;930;p51"/>
          <p:cNvSpPr/>
          <p:nvPr/>
        </p:nvSpPr>
        <p:spPr>
          <a:xfrm>
            <a:off x="1143200" y="4267825"/>
            <a:ext cx="138900" cy="138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51"/>
          <p:cNvSpPr/>
          <p:nvPr/>
        </p:nvSpPr>
        <p:spPr>
          <a:xfrm>
            <a:off x="2810075" y="4267825"/>
            <a:ext cx="138900" cy="138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32" name="Google Shape;932;p51"/>
          <p:cNvPicPr preferRelativeResize="0"/>
          <p:nvPr/>
        </p:nvPicPr>
        <p:blipFill>
          <a:blip r:embed="rId3">
            <a:alphaModFix/>
          </a:blip>
          <a:stretch>
            <a:fillRect/>
          </a:stretch>
        </p:blipFill>
        <p:spPr>
          <a:xfrm>
            <a:off x="792274" y="2560350"/>
            <a:ext cx="3405300" cy="2340200"/>
          </a:xfrm>
          <a:prstGeom prst="rect">
            <a:avLst/>
          </a:prstGeom>
          <a:noFill/>
          <a:ln>
            <a:noFill/>
          </a:ln>
        </p:spPr>
      </p:pic>
      <p:pic>
        <p:nvPicPr>
          <p:cNvPr id="933" name="Google Shape;933;p51"/>
          <p:cNvPicPr preferRelativeResize="0"/>
          <p:nvPr/>
        </p:nvPicPr>
        <p:blipFill>
          <a:blip r:embed="rId4">
            <a:alphaModFix/>
          </a:blip>
          <a:stretch>
            <a:fillRect/>
          </a:stretch>
        </p:blipFill>
        <p:spPr>
          <a:xfrm>
            <a:off x="4476950" y="641400"/>
            <a:ext cx="4127424" cy="4259150"/>
          </a:xfrm>
          <a:prstGeom prst="rect">
            <a:avLst/>
          </a:prstGeom>
          <a:noFill/>
          <a:ln>
            <a:noFill/>
          </a:ln>
        </p:spPr>
      </p:pic>
      <p:pic>
        <p:nvPicPr>
          <p:cNvPr id="934" name="Google Shape;934;p51"/>
          <p:cNvPicPr preferRelativeResize="0"/>
          <p:nvPr/>
        </p:nvPicPr>
        <p:blipFill>
          <a:blip r:embed="rId5">
            <a:alphaModFix/>
          </a:blip>
          <a:stretch>
            <a:fillRect/>
          </a:stretch>
        </p:blipFill>
        <p:spPr>
          <a:xfrm>
            <a:off x="717673" y="641400"/>
            <a:ext cx="3479900" cy="1635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52"/>
          <p:cNvSpPr txBox="1"/>
          <p:nvPr>
            <p:ph type="ctrTitle"/>
          </p:nvPr>
        </p:nvSpPr>
        <p:spPr>
          <a:xfrm>
            <a:off x="580150" y="0"/>
            <a:ext cx="54789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Light GBM Modeli</a:t>
            </a:r>
            <a:endParaRPr/>
          </a:p>
        </p:txBody>
      </p:sp>
      <p:sp>
        <p:nvSpPr>
          <p:cNvPr id="940" name="Google Shape;940;p52"/>
          <p:cNvSpPr/>
          <p:nvPr/>
        </p:nvSpPr>
        <p:spPr>
          <a:xfrm>
            <a:off x="1143200" y="4267825"/>
            <a:ext cx="138900" cy="138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52"/>
          <p:cNvSpPr/>
          <p:nvPr/>
        </p:nvSpPr>
        <p:spPr>
          <a:xfrm>
            <a:off x="2810075" y="4267825"/>
            <a:ext cx="138900" cy="138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2" name="Google Shape;942;p52"/>
          <p:cNvPicPr preferRelativeResize="0"/>
          <p:nvPr/>
        </p:nvPicPr>
        <p:blipFill>
          <a:blip r:embed="rId3">
            <a:alphaModFix/>
          </a:blip>
          <a:stretch>
            <a:fillRect/>
          </a:stretch>
        </p:blipFill>
        <p:spPr>
          <a:xfrm>
            <a:off x="665000" y="2042575"/>
            <a:ext cx="3988950" cy="2543475"/>
          </a:xfrm>
          <a:prstGeom prst="rect">
            <a:avLst/>
          </a:prstGeom>
          <a:noFill/>
          <a:ln>
            <a:noFill/>
          </a:ln>
        </p:spPr>
      </p:pic>
      <p:pic>
        <p:nvPicPr>
          <p:cNvPr id="943" name="Google Shape;943;p52"/>
          <p:cNvPicPr preferRelativeResize="0"/>
          <p:nvPr/>
        </p:nvPicPr>
        <p:blipFill>
          <a:blip r:embed="rId4">
            <a:alphaModFix/>
          </a:blip>
          <a:stretch>
            <a:fillRect/>
          </a:stretch>
        </p:blipFill>
        <p:spPr>
          <a:xfrm>
            <a:off x="665000" y="654000"/>
            <a:ext cx="4117850" cy="1281350"/>
          </a:xfrm>
          <a:prstGeom prst="rect">
            <a:avLst/>
          </a:prstGeom>
          <a:noFill/>
          <a:ln>
            <a:noFill/>
          </a:ln>
        </p:spPr>
      </p:pic>
      <p:pic>
        <p:nvPicPr>
          <p:cNvPr id="944" name="Google Shape;944;p52"/>
          <p:cNvPicPr preferRelativeResize="0"/>
          <p:nvPr/>
        </p:nvPicPr>
        <p:blipFill>
          <a:blip r:embed="rId5">
            <a:alphaModFix/>
          </a:blip>
          <a:stretch>
            <a:fillRect/>
          </a:stretch>
        </p:blipFill>
        <p:spPr>
          <a:xfrm>
            <a:off x="4934125" y="708750"/>
            <a:ext cx="3808549" cy="3877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53"/>
          <p:cNvSpPr txBox="1"/>
          <p:nvPr>
            <p:ph type="ctrTitle"/>
          </p:nvPr>
        </p:nvSpPr>
        <p:spPr>
          <a:xfrm>
            <a:off x="580150" y="0"/>
            <a:ext cx="54789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CatBoost Modeli</a:t>
            </a:r>
            <a:endParaRPr/>
          </a:p>
        </p:txBody>
      </p:sp>
      <p:sp>
        <p:nvSpPr>
          <p:cNvPr id="950" name="Google Shape;950;p53"/>
          <p:cNvSpPr/>
          <p:nvPr/>
        </p:nvSpPr>
        <p:spPr>
          <a:xfrm>
            <a:off x="1143200" y="4267825"/>
            <a:ext cx="138900" cy="138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53"/>
          <p:cNvSpPr/>
          <p:nvPr/>
        </p:nvSpPr>
        <p:spPr>
          <a:xfrm>
            <a:off x="2810075" y="4267825"/>
            <a:ext cx="138900" cy="138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52" name="Google Shape;952;p53"/>
          <p:cNvPicPr preferRelativeResize="0"/>
          <p:nvPr/>
        </p:nvPicPr>
        <p:blipFill>
          <a:blip r:embed="rId3">
            <a:alphaModFix/>
          </a:blip>
          <a:stretch>
            <a:fillRect/>
          </a:stretch>
        </p:blipFill>
        <p:spPr>
          <a:xfrm>
            <a:off x="713900" y="2115025"/>
            <a:ext cx="3514650" cy="2438675"/>
          </a:xfrm>
          <a:prstGeom prst="rect">
            <a:avLst/>
          </a:prstGeom>
          <a:noFill/>
          <a:ln>
            <a:noFill/>
          </a:ln>
        </p:spPr>
      </p:pic>
      <p:pic>
        <p:nvPicPr>
          <p:cNvPr id="953" name="Google Shape;953;p53"/>
          <p:cNvPicPr preferRelativeResize="0"/>
          <p:nvPr/>
        </p:nvPicPr>
        <p:blipFill>
          <a:blip r:embed="rId4">
            <a:alphaModFix/>
          </a:blip>
          <a:stretch>
            <a:fillRect/>
          </a:stretch>
        </p:blipFill>
        <p:spPr>
          <a:xfrm>
            <a:off x="4400750" y="788975"/>
            <a:ext cx="4358175" cy="3764725"/>
          </a:xfrm>
          <a:prstGeom prst="rect">
            <a:avLst/>
          </a:prstGeom>
          <a:noFill/>
          <a:ln>
            <a:noFill/>
          </a:ln>
        </p:spPr>
      </p:pic>
      <p:pic>
        <p:nvPicPr>
          <p:cNvPr id="954" name="Google Shape;954;p53"/>
          <p:cNvPicPr preferRelativeResize="0"/>
          <p:nvPr/>
        </p:nvPicPr>
        <p:blipFill>
          <a:blip r:embed="rId5">
            <a:alphaModFix/>
          </a:blip>
          <a:stretch>
            <a:fillRect/>
          </a:stretch>
        </p:blipFill>
        <p:spPr>
          <a:xfrm>
            <a:off x="713912" y="730000"/>
            <a:ext cx="3580700" cy="1242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54"/>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t>Stacking Ensemble Learning</a:t>
            </a:r>
            <a:endParaRPr b="1"/>
          </a:p>
        </p:txBody>
      </p:sp>
      <p:sp>
        <p:nvSpPr>
          <p:cNvPr id="960" name="Google Shape;960;p54"/>
          <p:cNvSpPr/>
          <p:nvPr/>
        </p:nvSpPr>
        <p:spPr>
          <a:xfrm>
            <a:off x="1143200" y="4267825"/>
            <a:ext cx="138900" cy="138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54"/>
          <p:cNvSpPr/>
          <p:nvPr/>
        </p:nvSpPr>
        <p:spPr>
          <a:xfrm>
            <a:off x="2810075" y="4267825"/>
            <a:ext cx="138900" cy="138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54"/>
          <p:cNvSpPr txBox="1"/>
          <p:nvPr/>
        </p:nvSpPr>
        <p:spPr>
          <a:xfrm>
            <a:off x="618825" y="1057950"/>
            <a:ext cx="8056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Hiper parametre optimizasyonu sonucunda en iyi AUC değerini veren algoritmalar arasında bir voting yapılır. </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latin typeface="Maven Pro"/>
              <a:ea typeface="Maven Pro"/>
              <a:cs typeface="Maven Pro"/>
              <a:sym typeface="Maven Pro"/>
            </a:endParaRPr>
          </a:p>
          <a:p>
            <a:pPr indent="0" lvl="0" marL="0" rtl="0" algn="l">
              <a:spcBef>
                <a:spcPts val="0"/>
              </a:spcBef>
              <a:spcAft>
                <a:spcPts val="0"/>
              </a:spcAft>
              <a:buNone/>
            </a:pPr>
            <a:r>
              <a:rPr lang="en">
                <a:solidFill>
                  <a:schemeClr val="lt1"/>
                </a:solidFill>
                <a:latin typeface="Maven Pro"/>
                <a:ea typeface="Maven Pro"/>
                <a:cs typeface="Maven Pro"/>
                <a:sym typeface="Maven Pro"/>
              </a:rPr>
              <a:t>Her modele göre bir oylama yapılır ve sonuç olarak voting değeri %82 olarak elde edilir. Yani modellerimize yakın ortalama bir sonuç elde ettik.</a:t>
            </a:r>
            <a:endParaRPr>
              <a:solidFill>
                <a:schemeClr val="lt1"/>
              </a:solidFill>
              <a:latin typeface="Maven Pro"/>
              <a:ea typeface="Maven Pro"/>
              <a:cs typeface="Maven Pro"/>
              <a:sym typeface="Maven Pro"/>
            </a:endParaRPr>
          </a:p>
        </p:txBody>
      </p:sp>
      <p:pic>
        <p:nvPicPr>
          <p:cNvPr id="963" name="Google Shape;963;p54"/>
          <p:cNvPicPr preferRelativeResize="0"/>
          <p:nvPr/>
        </p:nvPicPr>
        <p:blipFill>
          <a:blip r:embed="rId3">
            <a:alphaModFix/>
          </a:blip>
          <a:stretch>
            <a:fillRect/>
          </a:stretch>
        </p:blipFill>
        <p:spPr>
          <a:xfrm>
            <a:off x="683275" y="2555563"/>
            <a:ext cx="3381375" cy="352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55"/>
          <p:cNvSpPr txBox="1"/>
          <p:nvPr>
            <p:ph type="ctrTitle"/>
          </p:nvPr>
        </p:nvSpPr>
        <p:spPr>
          <a:xfrm>
            <a:off x="1715075" y="1742775"/>
            <a:ext cx="3699300" cy="837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3600"/>
              <a:buFont typeface="Arial"/>
              <a:buNone/>
            </a:pPr>
            <a:r>
              <a:rPr lang="en" sz="3000">
                <a:solidFill>
                  <a:srgbClr val="FFFFFF"/>
                </a:solidFill>
              </a:rPr>
              <a:t>FEAUTURE SELECTION</a:t>
            </a:r>
            <a:endParaRPr sz="6200"/>
          </a:p>
        </p:txBody>
      </p:sp>
      <p:sp>
        <p:nvSpPr>
          <p:cNvPr id="969" name="Google Shape;969;p55"/>
          <p:cNvSpPr txBox="1"/>
          <p:nvPr>
            <p:ph idx="1" type="subTitle"/>
          </p:nvPr>
        </p:nvSpPr>
        <p:spPr>
          <a:xfrm>
            <a:off x="1791587" y="2417450"/>
            <a:ext cx="3101400" cy="1048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a:t>Model karmaşıklığı giderme</a:t>
            </a:r>
            <a:endParaRPr/>
          </a:p>
        </p:txBody>
      </p:sp>
      <p:sp>
        <p:nvSpPr>
          <p:cNvPr id="970" name="Google Shape;970;p55"/>
          <p:cNvSpPr/>
          <p:nvPr/>
        </p:nvSpPr>
        <p:spPr>
          <a:xfrm>
            <a:off x="5782875" y="1868575"/>
            <a:ext cx="1085100" cy="108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55"/>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chemeClr val="dk2"/>
                </a:solidFill>
              </a:rPr>
              <a:t>04</a:t>
            </a:r>
            <a:endParaRPr>
              <a:solidFill>
                <a:schemeClr val="dk2"/>
              </a:solidFill>
            </a:endParaRPr>
          </a:p>
        </p:txBody>
      </p:sp>
      <p:sp>
        <p:nvSpPr>
          <p:cNvPr id="972" name="Google Shape;972;p55"/>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55"/>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74" name="Google Shape;974;p55"/>
          <p:cNvCxnSpPr>
            <a:stCxn id="970" idx="2"/>
          </p:cNvCxnSpPr>
          <p:nvPr/>
        </p:nvCxnSpPr>
        <p:spPr>
          <a:xfrm>
            <a:off x="6325425" y="2953675"/>
            <a:ext cx="0" cy="978000"/>
          </a:xfrm>
          <a:prstGeom prst="straightConnector1">
            <a:avLst/>
          </a:prstGeom>
          <a:noFill/>
          <a:ln cap="flat" cmpd="sng" w="19050">
            <a:solidFill>
              <a:schemeClr val="accent2"/>
            </a:solidFill>
            <a:prstDash val="solid"/>
            <a:round/>
            <a:headEnd len="sm" w="sm" type="none"/>
            <a:tailEnd len="sm" w="sm"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56"/>
          <p:cNvSpPr txBox="1"/>
          <p:nvPr>
            <p:ph type="ctrTitle"/>
          </p:nvPr>
        </p:nvSpPr>
        <p:spPr>
          <a:xfrm>
            <a:off x="672050" y="41167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solidFill>
                  <a:srgbClr val="FFFFFF"/>
                </a:solidFill>
              </a:rPr>
              <a:t>KORELASYON MATRİSİ</a:t>
            </a:r>
            <a:endParaRPr/>
          </a:p>
        </p:txBody>
      </p:sp>
      <p:sp>
        <p:nvSpPr>
          <p:cNvPr id="980" name="Google Shape;980;p56"/>
          <p:cNvSpPr/>
          <p:nvPr/>
        </p:nvSpPr>
        <p:spPr>
          <a:xfrm>
            <a:off x="7008600" y="4719025"/>
            <a:ext cx="138900" cy="138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56"/>
          <p:cNvSpPr/>
          <p:nvPr/>
        </p:nvSpPr>
        <p:spPr>
          <a:xfrm>
            <a:off x="8675475" y="4719025"/>
            <a:ext cx="138900" cy="138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82" name="Google Shape;982;p56"/>
          <p:cNvPicPr preferRelativeResize="0"/>
          <p:nvPr/>
        </p:nvPicPr>
        <p:blipFill rotWithShape="1">
          <a:blip r:embed="rId3">
            <a:alphaModFix/>
          </a:blip>
          <a:srcRect b="0" l="0" r="0" t="7045"/>
          <a:stretch/>
        </p:blipFill>
        <p:spPr>
          <a:xfrm>
            <a:off x="3778500" y="2924772"/>
            <a:ext cx="5142100" cy="1190228"/>
          </a:xfrm>
          <a:prstGeom prst="rect">
            <a:avLst/>
          </a:prstGeom>
          <a:noFill/>
          <a:ln>
            <a:noFill/>
          </a:ln>
        </p:spPr>
      </p:pic>
      <p:pic>
        <p:nvPicPr>
          <p:cNvPr id="983" name="Google Shape;983;p56"/>
          <p:cNvPicPr preferRelativeResize="0"/>
          <p:nvPr/>
        </p:nvPicPr>
        <p:blipFill rotWithShape="1">
          <a:blip r:embed="rId4">
            <a:alphaModFix/>
          </a:blip>
          <a:srcRect b="0" l="0" r="0" t="5087"/>
          <a:stretch/>
        </p:blipFill>
        <p:spPr>
          <a:xfrm>
            <a:off x="3778500" y="1561338"/>
            <a:ext cx="3505583" cy="1363434"/>
          </a:xfrm>
          <a:prstGeom prst="rect">
            <a:avLst/>
          </a:prstGeom>
          <a:noFill/>
          <a:ln>
            <a:noFill/>
          </a:ln>
        </p:spPr>
      </p:pic>
      <p:sp>
        <p:nvSpPr>
          <p:cNvPr id="984" name="Google Shape;984;p56"/>
          <p:cNvSpPr txBox="1"/>
          <p:nvPr/>
        </p:nvSpPr>
        <p:spPr>
          <a:xfrm>
            <a:off x="672050" y="1197650"/>
            <a:ext cx="847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Maven Pro"/>
              <a:ea typeface="Maven Pro"/>
              <a:cs typeface="Maven Pro"/>
              <a:sym typeface="Maven Pro"/>
            </a:endParaRPr>
          </a:p>
        </p:txBody>
      </p:sp>
      <p:pic>
        <p:nvPicPr>
          <p:cNvPr id="985" name="Google Shape;985;p56"/>
          <p:cNvPicPr preferRelativeResize="0"/>
          <p:nvPr/>
        </p:nvPicPr>
        <p:blipFill>
          <a:blip r:embed="rId5">
            <a:alphaModFix/>
          </a:blip>
          <a:stretch>
            <a:fillRect/>
          </a:stretch>
        </p:blipFill>
        <p:spPr>
          <a:xfrm>
            <a:off x="593700" y="1197650"/>
            <a:ext cx="2614062" cy="3017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57"/>
          <p:cNvSpPr txBox="1"/>
          <p:nvPr>
            <p:ph type="ctrTitle"/>
          </p:nvPr>
        </p:nvSpPr>
        <p:spPr>
          <a:xfrm>
            <a:off x="672050" y="41167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solidFill>
                  <a:srgbClr val="FFFFFF"/>
                </a:solidFill>
              </a:rPr>
              <a:t>FEAUTURE IMPORTANCE</a:t>
            </a:r>
            <a:endParaRPr/>
          </a:p>
        </p:txBody>
      </p:sp>
      <p:sp>
        <p:nvSpPr>
          <p:cNvPr id="991" name="Google Shape;991;p57"/>
          <p:cNvSpPr/>
          <p:nvPr/>
        </p:nvSpPr>
        <p:spPr>
          <a:xfrm>
            <a:off x="1143200" y="4267825"/>
            <a:ext cx="138900" cy="138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57"/>
          <p:cNvSpPr/>
          <p:nvPr/>
        </p:nvSpPr>
        <p:spPr>
          <a:xfrm>
            <a:off x="2810075" y="4267825"/>
            <a:ext cx="138900" cy="138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57"/>
          <p:cNvSpPr txBox="1"/>
          <p:nvPr/>
        </p:nvSpPr>
        <p:spPr>
          <a:xfrm>
            <a:off x="812425" y="1625150"/>
            <a:ext cx="733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994" name="Google Shape;994;p57"/>
          <p:cNvSpPr txBox="1"/>
          <p:nvPr/>
        </p:nvSpPr>
        <p:spPr>
          <a:xfrm>
            <a:off x="672050" y="1367350"/>
            <a:ext cx="7332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lt1"/>
                </a:solidFill>
                <a:latin typeface="Maven Pro"/>
                <a:ea typeface="Maven Pro"/>
                <a:cs typeface="Maven Pro"/>
                <a:sym typeface="Maven Pro"/>
              </a:rPr>
              <a:t>RF</a:t>
            </a:r>
            <a:r>
              <a:rPr b="1" lang="en" u="sng">
                <a:solidFill>
                  <a:schemeClr val="lt1"/>
                </a:solidFill>
                <a:latin typeface="Maven Pro"/>
                <a:ea typeface="Maven Pro"/>
                <a:cs typeface="Maven Pro"/>
                <a:sym typeface="Maven Pro"/>
              </a:rPr>
              <a:t> FEAUTURE IMPORTANCE</a:t>
            </a:r>
            <a:endParaRPr b="1" u="sng">
              <a:solidFill>
                <a:schemeClr val="lt1"/>
              </a:solidFill>
              <a:latin typeface="Maven Pro"/>
              <a:ea typeface="Maven Pro"/>
              <a:cs typeface="Maven Pro"/>
              <a:sym typeface="Maven Pro"/>
            </a:endParaRPr>
          </a:p>
          <a:p>
            <a:pPr indent="0" lvl="0" marL="0" rtl="0" algn="l">
              <a:spcBef>
                <a:spcPts val="0"/>
              </a:spcBef>
              <a:spcAft>
                <a:spcPts val="0"/>
              </a:spcAft>
              <a:buNone/>
            </a:pPr>
            <a:r>
              <a:t/>
            </a:r>
            <a:endParaRPr b="1" u="sng">
              <a:solidFill>
                <a:schemeClr val="lt1"/>
              </a:solidFill>
              <a:latin typeface="Maven Pro"/>
              <a:ea typeface="Maven Pro"/>
              <a:cs typeface="Maven Pro"/>
              <a:sym typeface="Maven Pro"/>
            </a:endParaRPr>
          </a:p>
        </p:txBody>
      </p:sp>
      <p:pic>
        <p:nvPicPr>
          <p:cNvPr id="995" name="Google Shape;995;p57"/>
          <p:cNvPicPr preferRelativeResize="0"/>
          <p:nvPr/>
        </p:nvPicPr>
        <p:blipFill>
          <a:blip r:embed="rId3">
            <a:alphaModFix/>
          </a:blip>
          <a:stretch>
            <a:fillRect/>
          </a:stretch>
        </p:blipFill>
        <p:spPr>
          <a:xfrm>
            <a:off x="812425" y="1804925"/>
            <a:ext cx="7631476" cy="2462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58"/>
          <p:cNvSpPr txBox="1"/>
          <p:nvPr>
            <p:ph type="ctrTitle"/>
          </p:nvPr>
        </p:nvSpPr>
        <p:spPr>
          <a:xfrm>
            <a:off x="672050" y="41167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solidFill>
                  <a:srgbClr val="FFFFFF"/>
                </a:solidFill>
              </a:rPr>
              <a:t>FEAUTURE IMPORTANCE</a:t>
            </a:r>
            <a:endParaRPr/>
          </a:p>
        </p:txBody>
      </p:sp>
      <p:sp>
        <p:nvSpPr>
          <p:cNvPr id="1001" name="Google Shape;1001;p58"/>
          <p:cNvSpPr/>
          <p:nvPr/>
        </p:nvSpPr>
        <p:spPr>
          <a:xfrm>
            <a:off x="1143200" y="4267825"/>
            <a:ext cx="138900" cy="138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58"/>
          <p:cNvSpPr/>
          <p:nvPr/>
        </p:nvSpPr>
        <p:spPr>
          <a:xfrm>
            <a:off x="2810075" y="4267825"/>
            <a:ext cx="138900" cy="138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58"/>
          <p:cNvSpPr txBox="1"/>
          <p:nvPr/>
        </p:nvSpPr>
        <p:spPr>
          <a:xfrm>
            <a:off x="812425" y="1625150"/>
            <a:ext cx="733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1004" name="Google Shape;1004;p58"/>
          <p:cNvSpPr txBox="1"/>
          <p:nvPr/>
        </p:nvSpPr>
        <p:spPr>
          <a:xfrm>
            <a:off x="672050" y="1367350"/>
            <a:ext cx="7332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lt1"/>
                </a:solidFill>
                <a:latin typeface="Maven Pro"/>
                <a:ea typeface="Maven Pro"/>
                <a:cs typeface="Maven Pro"/>
                <a:sym typeface="Maven Pro"/>
              </a:rPr>
              <a:t>GB</a:t>
            </a:r>
            <a:r>
              <a:rPr b="1" lang="en" u="sng">
                <a:solidFill>
                  <a:schemeClr val="lt1"/>
                </a:solidFill>
                <a:latin typeface="Maven Pro"/>
                <a:ea typeface="Maven Pro"/>
                <a:cs typeface="Maven Pro"/>
                <a:sym typeface="Maven Pro"/>
              </a:rPr>
              <a:t>M FEAUTURE IMPORTANCE</a:t>
            </a:r>
            <a:endParaRPr b="1" u="sng">
              <a:solidFill>
                <a:schemeClr val="lt1"/>
              </a:solidFill>
              <a:latin typeface="Maven Pro"/>
              <a:ea typeface="Maven Pro"/>
              <a:cs typeface="Maven Pro"/>
              <a:sym typeface="Maven Pro"/>
            </a:endParaRPr>
          </a:p>
          <a:p>
            <a:pPr indent="0" lvl="0" marL="0" rtl="0" algn="l">
              <a:spcBef>
                <a:spcPts val="0"/>
              </a:spcBef>
              <a:spcAft>
                <a:spcPts val="0"/>
              </a:spcAft>
              <a:buNone/>
            </a:pPr>
            <a:r>
              <a:t/>
            </a:r>
            <a:endParaRPr b="1" u="sng">
              <a:solidFill>
                <a:schemeClr val="lt1"/>
              </a:solidFill>
              <a:latin typeface="Maven Pro"/>
              <a:ea typeface="Maven Pro"/>
              <a:cs typeface="Maven Pro"/>
              <a:sym typeface="Maven Pro"/>
            </a:endParaRPr>
          </a:p>
        </p:txBody>
      </p:sp>
      <p:pic>
        <p:nvPicPr>
          <p:cNvPr id="1005" name="Google Shape;1005;p58"/>
          <p:cNvPicPr preferRelativeResize="0"/>
          <p:nvPr/>
        </p:nvPicPr>
        <p:blipFill>
          <a:blip r:embed="rId3">
            <a:alphaModFix/>
          </a:blip>
          <a:stretch>
            <a:fillRect/>
          </a:stretch>
        </p:blipFill>
        <p:spPr>
          <a:xfrm>
            <a:off x="718688" y="1824413"/>
            <a:ext cx="7706625" cy="2231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59"/>
          <p:cNvSpPr txBox="1"/>
          <p:nvPr>
            <p:ph type="ctrTitle"/>
          </p:nvPr>
        </p:nvSpPr>
        <p:spPr>
          <a:xfrm>
            <a:off x="672050" y="41167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solidFill>
                  <a:srgbClr val="FFFFFF"/>
                </a:solidFill>
              </a:rPr>
              <a:t>FEAUTURE IMPORTANCE</a:t>
            </a:r>
            <a:endParaRPr/>
          </a:p>
        </p:txBody>
      </p:sp>
      <p:sp>
        <p:nvSpPr>
          <p:cNvPr id="1011" name="Google Shape;1011;p59"/>
          <p:cNvSpPr/>
          <p:nvPr/>
        </p:nvSpPr>
        <p:spPr>
          <a:xfrm>
            <a:off x="1143200" y="4267825"/>
            <a:ext cx="138900" cy="138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59"/>
          <p:cNvSpPr/>
          <p:nvPr/>
        </p:nvSpPr>
        <p:spPr>
          <a:xfrm>
            <a:off x="2810075" y="4267825"/>
            <a:ext cx="138900" cy="138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59"/>
          <p:cNvSpPr txBox="1"/>
          <p:nvPr/>
        </p:nvSpPr>
        <p:spPr>
          <a:xfrm>
            <a:off x="812425" y="1625150"/>
            <a:ext cx="733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1014" name="Google Shape;1014;p59"/>
          <p:cNvSpPr txBox="1"/>
          <p:nvPr/>
        </p:nvSpPr>
        <p:spPr>
          <a:xfrm>
            <a:off x="720850" y="1328650"/>
            <a:ext cx="7332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lt1"/>
                </a:solidFill>
                <a:latin typeface="Maven Pro"/>
                <a:ea typeface="Maven Pro"/>
                <a:cs typeface="Maven Pro"/>
                <a:sym typeface="Maven Pro"/>
              </a:rPr>
              <a:t>XG</a:t>
            </a:r>
            <a:r>
              <a:rPr b="1" lang="en" u="sng">
                <a:solidFill>
                  <a:schemeClr val="lt1"/>
                </a:solidFill>
                <a:latin typeface="Maven Pro"/>
                <a:ea typeface="Maven Pro"/>
                <a:cs typeface="Maven Pro"/>
                <a:sym typeface="Maven Pro"/>
              </a:rPr>
              <a:t>BOOST FEAUTURE IMPORTANCE</a:t>
            </a:r>
            <a:endParaRPr b="1" u="sng">
              <a:solidFill>
                <a:schemeClr val="lt1"/>
              </a:solidFill>
              <a:latin typeface="Maven Pro"/>
              <a:ea typeface="Maven Pro"/>
              <a:cs typeface="Maven Pro"/>
              <a:sym typeface="Maven Pro"/>
            </a:endParaRPr>
          </a:p>
          <a:p>
            <a:pPr indent="0" lvl="0" marL="0" rtl="0" algn="l">
              <a:spcBef>
                <a:spcPts val="0"/>
              </a:spcBef>
              <a:spcAft>
                <a:spcPts val="0"/>
              </a:spcAft>
              <a:buNone/>
            </a:pPr>
            <a:r>
              <a:t/>
            </a:r>
            <a:endParaRPr b="1" u="sng">
              <a:solidFill>
                <a:schemeClr val="lt1"/>
              </a:solidFill>
              <a:latin typeface="Maven Pro"/>
              <a:ea typeface="Maven Pro"/>
              <a:cs typeface="Maven Pro"/>
              <a:sym typeface="Maven Pro"/>
            </a:endParaRPr>
          </a:p>
        </p:txBody>
      </p:sp>
      <p:pic>
        <p:nvPicPr>
          <p:cNvPr id="1015" name="Google Shape;1015;p59"/>
          <p:cNvPicPr preferRelativeResize="0"/>
          <p:nvPr/>
        </p:nvPicPr>
        <p:blipFill>
          <a:blip r:embed="rId3">
            <a:alphaModFix/>
          </a:blip>
          <a:stretch>
            <a:fillRect/>
          </a:stretch>
        </p:blipFill>
        <p:spPr>
          <a:xfrm>
            <a:off x="720850" y="1868350"/>
            <a:ext cx="7515450" cy="2611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60"/>
          <p:cNvSpPr txBox="1"/>
          <p:nvPr>
            <p:ph type="ctrTitle"/>
          </p:nvPr>
        </p:nvSpPr>
        <p:spPr>
          <a:xfrm>
            <a:off x="672050" y="41167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solidFill>
                  <a:srgbClr val="FFFFFF"/>
                </a:solidFill>
              </a:rPr>
              <a:t>FEAUTURE IMPORTANCE</a:t>
            </a:r>
            <a:endParaRPr/>
          </a:p>
        </p:txBody>
      </p:sp>
      <p:sp>
        <p:nvSpPr>
          <p:cNvPr id="1021" name="Google Shape;1021;p60"/>
          <p:cNvSpPr/>
          <p:nvPr/>
        </p:nvSpPr>
        <p:spPr>
          <a:xfrm>
            <a:off x="1143200" y="4267825"/>
            <a:ext cx="138900" cy="138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60"/>
          <p:cNvSpPr/>
          <p:nvPr/>
        </p:nvSpPr>
        <p:spPr>
          <a:xfrm>
            <a:off x="2810075" y="4267825"/>
            <a:ext cx="138900" cy="138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60"/>
          <p:cNvSpPr txBox="1"/>
          <p:nvPr/>
        </p:nvSpPr>
        <p:spPr>
          <a:xfrm>
            <a:off x="812425" y="1625150"/>
            <a:ext cx="733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1024" name="Google Shape;1024;p60"/>
          <p:cNvSpPr txBox="1"/>
          <p:nvPr/>
        </p:nvSpPr>
        <p:spPr>
          <a:xfrm>
            <a:off x="672050" y="1367350"/>
            <a:ext cx="7332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lt1"/>
                </a:solidFill>
                <a:latin typeface="Maven Pro"/>
                <a:ea typeface="Maven Pro"/>
                <a:cs typeface="Maven Pro"/>
                <a:sym typeface="Maven Pro"/>
              </a:rPr>
              <a:t>LİGHTGBM </a:t>
            </a:r>
            <a:r>
              <a:rPr b="1" lang="en" u="sng">
                <a:solidFill>
                  <a:schemeClr val="lt1"/>
                </a:solidFill>
                <a:latin typeface="Maven Pro"/>
                <a:ea typeface="Maven Pro"/>
                <a:cs typeface="Maven Pro"/>
                <a:sym typeface="Maven Pro"/>
              </a:rPr>
              <a:t>FEAUTURE IMPORTANCE</a:t>
            </a:r>
            <a:endParaRPr b="1" u="sng">
              <a:solidFill>
                <a:schemeClr val="lt1"/>
              </a:solidFill>
              <a:latin typeface="Maven Pro"/>
              <a:ea typeface="Maven Pro"/>
              <a:cs typeface="Maven Pro"/>
              <a:sym typeface="Maven Pro"/>
            </a:endParaRPr>
          </a:p>
          <a:p>
            <a:pPr indent="0" lvl="0" marL="0" rtl="0" algn="l">
              <a:spcBef>
                <a:spcPts val="0"/>
              </a:spcBef>
              <a:spcAft>
                <a:spcPts val="0"/>
              </a:spcAft>
              <a:buNone/>
            </a:pPr>
            <a:r>
              <a:t/>
            </a:r>
            <a:endParaRPr b="1" u="sng">
              <a:solidFill>
                <a:schemeClr val="lt1"/>
              </a:solidFill>
              <a:latin typeface="Maven Pro"/>
              <a:ea typeface="Maven Pro"/>
              <a:cs typeface="Maven Pro"/>
              <a:sym typeface="Maven Pro"/>
            </a:endParaRPr>
          </a:p>
        </p:txBody>
      </p:sp>
      <p:pic>
        <p:nvPicPr>
          <p:cNvPr id="1025" name="Google Shape;1025;p60"/>
          <p:cNvPicPr preferRelativeResize="0"/>
          <p:nvPr/>
        </p:nvPicPr>
        <p:blipFill>
          <a:blip r:embed="rId3">
            <a:alphaModFix/>
          </a:blip>
          <a:stretch>
            <a:fillRect/>
          </a:stretch>
        </p:blipFill>
        <p:spPr>
          <a:xfrm>
            <a:off x="724763" y="1907025"/>
            <a:ext cx="7797625" cy="2576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25"/>
          <p:cNvSpPr txBox="1"/>
          <p:nvPr>
            <p:ph idx="1" type="body"/>
          </p:nvPr>
        </p:nvSpPr>
        <p:spPr>
          <a:xfrm>
            <a:off x="618825" y="989475"/>
            <a:ext cx="4653900" cy="322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1600"/>
              <a:t>Banka ticari müşteriler için yeni bir ürün geliştirir. Yapılan çalışmalar sonucunda yıllık net satışları 5 milyon TL'nin üzerinde olan müşterilerin bu yeni ürünü sunmaya en uygun kitle olduğu düşünülür. Bu sebeple biz de elimizde ki 11 K lık kayıttan oluşan 10 adet değişken ve eksik finansal bilgisi olan müşterilerin bilgileri ile yeni değişkenler elde ederek aralarındaki istatiksel ilişkileri inceleyerek en iyi modeli kurup hedef kitleyi tahmin etmeyi amaçladık.</a:t>
            </a:r>
            <a:endParaRPr sz="1600"/>
          </a:p>
        </p:txBody>
      </p:sp>
      <p:sp>
        <p:nvSpPr>
          <p:cNvPr id="531" name="Google Shape;531;p25"/>
          <p:cNvSpPr txBox="1"/>
          <p:nvPr>
            <p:ph type="ctrTitle"/>
          </p:nvPr>
        </p:nvSpPr>
        <p:spPr>
          <a:xfrm>
            <a:off x="618825" y="411675"/>
            <a:ext cx="26865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PROJEMİZ</a:t>
            </a:r>
            <a:endParaRPr/>
          </a:p>
        </p:txBody>
      </p:sp>
      <p:grpSp>
        <p:nvGrpSpPr>
          <p:cNvPr id="532" name="Google Shape;532;p25"/>
          <p:cNvGrpSpPr/>
          <p:nvPr/>
        </p:nvGrpSpPr>
        <p:grpSpPr>
          <a:xfrm>
            <a:off x="6233918" y="147527"/>
            <a:ext cx="2291257" cy="2922300"/>
            <a:chOff x="4882900" y="-64350"/>
            <a:chExt cx="2493750" cy="2922300"/>
          </a:xfrm>
        </p:grpSpPr>
        <p:sp>
          <p:nvSpPr>
            <p:cNvPr id="533" name="Google Shape;533;p25"/>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25"/>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25"/>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25"/>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25"/>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61"/>
          <p:cNvSpPr txBox="1"/>
          <p:nvPr>
            <p:ph type="ctrTitle"/>
          </p:nvPr>
        </p:nvSpPr>
        <p:spPr>
          <a:xfrm>
            <a:off x="672050" y="41167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solidFill>
                  <a:srgbClr val="FFFFFF"/>
                </a:solidFill>
              </a:rPr>
              <a:t>FEAUTURE IMPORTANCE</a:t>
            </a:r>
            <a:endParaRPr/>
          </a:p>
        </p:txBody>
      </p:sp>
      <p:sp>
        <p:nvSpPr>
          <p:cNvPr id="1031" name="Google Shape;1031;p61"/>
          <p:cNvSpPr/>
          <p:nvPr/>
        </p:nvSpPr>
        <p:spPr>
          <a:xfrm>
            <a:off x="1143200" y="4267825"/>
            <a:ext cx="138900" cy="138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61"/>
          <p:cNvSpPr/>
          <p:nvPr/>
        </p:nvSpPr>
        <p:spPr>
          <a:xfrm>
            <a:off x="2810075" y="4267825"/>
            <a:ext cx="138900" cy="138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61"/>
          <p:cNvSpPr txBox="1"/>
          <p:nvPr/>
        </p:nvSpPr>
        <p:spPr>
          <a:xfrm>
            <a:off x="812425" y="1625150"/>
            <a:ext cx="733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1034" name="Google Shape;1034;p61"/>
          <p:cNvSpPr txBox="1"/>
          <p:nvPr/>
        </p:nvSpPr>
        <p:spPr>
          <a:xfrm>
            <a:off x="672050" y="1264225"/>
            <a:ext cx="7332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lt1"/>
                </a:solidFill>
                <a:latin typeface="Maven Pro"/>
                <a:ea typeface="Maven Pro"/>
                <a:cs typeface="Maven Pro"/>
                <a:sym typeface="Maven Pro"/>
              </a:rPr>
              <a:t>CATBOOST </a:t>
            </a:r>
            <a:r>
              <a:rPr b="1" lang="en" u="sng">
                <a:solidFill>
                  <a:schemeClr val="lt1"/>
                </a:solidFill>
                <a:latin typeface="Maven Pro"/>
                <a:ea typeface="Maven Pro"/>
                <a:cs typeface="Maven Pro"/>
                <a:sym typeface="Maven Pro"/>
              </a:rPr>
              <a:t>FEAUTURE IMPORTANCE</a:t>
            </a:r>
            <a:endParaRPr b="1" u="sng">
              <a:solidFill>
                <a:schemeClr val="lt1"/>
              </a:solidFill>
              <a:latin typeface="Maven Pro"/>
              <a:ea typeface="Maven Pro"/>
              <a:cs typeface="Maven Pro"/>
              <a:sym typeface="Maven Pro"/>
            </a:endParaRPr>
          </a:p>
          <a:p>
            <a:pPr indent="0" lvl="0" marL="0" rtl="0" algn="l">
              <a:spcBef>
                <a:spcPts val="0"/>
              </a:spcBef>
              <a:spcAft>
                <a:spcPts val="0"/>
              </a:spcAft>
              <a:buNone/>
            </a:pPr>
            <a:r>
              <a:t/>
            </a:r>
            <a:endParaRPr b="1" u="sng">
              <a:solidFill>
                <a:schemeClr val="lt1"/>
              </a:solidFill>
              <a:latin typeface="Maven Pro"/>
              <a:ea typeface="Maven Pro"/>
              <a:cs typeface="Maven Pro"/>
              <a:sym typeface="Maven Pro"/>
            </a:endParaRPr>
          </a:p>
        </p:txBody>
      </p:sp>
      <p:pic>
        <p:nvPicPr>
          <p:cNvPr id="1035" name="Google Shape;1035;p61"/>
          <p:cNvPicPr preferRelativeResize="0"/>
          <p:nvPr/>
        </p:nvPicPr>
        <p:blipFill>
          <a:blip r:embed="rId3">
            <a:alphaModFix/>
          </a:blip>
          <a:stretch>
            <a:fillRect/>
          </a:stretch>
        </p:blipFill>
        <p:spPr>
          <a:xfrm>
            <a:off x="745400" y="1765250"/>
            <a:ext cx="7556700" cy="2587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62"/>
          <p:cNvSpPr txBox="1"/>
          <p:nvPr>
            <p:ph type="ctrTitle"/>
          </p:nvPr>
        </p:nvSpPr>
        <p:spPr>
          <a:xfrm>
            <a:off x="672050" y="41167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solidFill>
                  <a:srgbClr val="FFFFFF"/>
                </a:solidFill>
              </a:rPr>
              <a:t>FEAUTURE IMPORTANCE</a:t>
            </a:r>
            <a:endParaRPr/>
          </a:p>
        </p:txBody>
      </p:sp>
      <p:sp>
        <p:nvSpPr>
          <p:cNvPr id="1041" name="Google Shape;1041;p62"/>
          <p:cNvSpPr/>
          <p:nvPr/>
        </p:nvSpPr>
        <p:spPr>
          <a:xfrm>
            <a:off x="1143200" y="4267825"/>
            <a:ext cx="138900" cy="138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62"/>
          <p:cNvSpPr/>
          <p:nvPr/>
        </p:nvSpPr>
        <p:spPr>
          <a:xfrm>
            <a:off x="2810075" y="4267825"/>
            <a:ext cx="138900" cy="138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62"/>
          <p:cNvSpPr txBox="1"/>
          <p:nvPr/>
        </p:nvSpPr>
        <p:spPr>
          <a:xfrm>
            <a:off x="5285600" y="1866050"/>
            <a:ext cx="2668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 </a:t>
            </a:r>
            <a:r>
              <a:rPr lang="en">
                <a:solidFill>
                  <a:schemeClr val="lt1"/>
                </a:solidFill>
                <a:latin typeface="Maven Pro"/>
                <a:ea typeface="Maven Pro"/>
                <a:cs typeface="Maven Pro"/>
                <a:sym typeface="Maven Pro"/>
              </a:rPr>
              <a:t>Korelasyonlara ve feature importancelara bakarak yüksek korelasyonlu ve düşük öneme sahip featurelardan bazıları veriden çıkarıldı.</a:t>
            </a:r>
            <a:endParaRPr>
              <a:solidFill>
                <a:schemeClr val="lt1"/>
              </a:solidFill>
              <a:latin typeface="Maven Pro"/>
              <a:ea typeface="Maven Pro"/>
              <a:cs typeface="Maven Pro"/>
              <a:sym typeface="Maven Pro"/>
            </a:endParaRPr>
          </a:p>
        </p:txBody>
      </p:sp>
      <p:pic>
        <p:nvPicPr>
          <p:cNvPr id="1044" name="Google Shape;1044;p62"/>
          <p:cNvPicPr preferRelativeResize="0"/>
          <p:nvPr/>
        </p:nvPicPr>
        <p:blipFill>
          <a:blip r:embed="rId3">
            <a:alphaModFix/>
          </a:blip>
          <a:stretch>
            <a:fillRect/>
          </a:stretch>
        </p:blipFill>
        <p:spPr>
          <a:xfrm>
            <a:off x="747975" y="1406000"/>
            <a:ext cx="3794450" cy="3479725"/>
          </a:xfrm>
          <a:prstGeom prst="rect">
            <a:avLst/>
          </a:prstGeom>
          <a:noFill/>
          <a:ln>
            <a:noFill/>
          </a:ln>
        </p:spPr>
      </p:pic>
      <p:sp>
        <p:nvSpPr>
          <p:cNvPr id="1045" name="Google Shape;1045;p62"/>
          <p:cNvSpPr txBox="1"/>
          <p:nvPr/>
        </p:nvSpPr>
        <p:spPr>
          <a:xfrm>
            <a:off x="672050" y="989463"/>
            <a:ext cx="802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Bütün modellerin feauture importancelarının ortalamaları bakıp feauture selection yapacağız.</a:t>
            </a:r>
            <a:endParaRPr>
              <a:solidFill>
                <a:schemeClr val="lt1"/>
              </a:solidFill>
              <a:latin typeface="Maven Pro"/>
              <a:ea typeface="Maven Pro"/>
              <a:cs typeface="Maven Pro"/>
              <a:sym typeface="Maven Pr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63"/>
          <p:cNvSpPr txBox="1"/>
          <p:nvPr>
            <p:ph type="ctrTitle"/>
          </p:nvPr>
        </p:nvSpPr>
        <p:spPr>
          <a:xfrm>
            <a:off x="672050" y="41167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solidFill>
                  <a:srgbClr val="FFFFFF"/>
                </a:solidFill>
              </a:rPr>
              <a:t>Modellerin Karşılaştırılması</a:t>
            </a:r>
            <a:endParaRPr/>
          </a:p>
        </p:txBody>
      </p:sp>
      <p:sp>
        <p:nvSpPr>
          <p:cNvPr id="1051" name="Google Shape;1051;p63"/>
          <p:cNvSpPr/>
          <p:nvPr/>
        </p:nvSpPr>
        <p:spPr>
          <a:xfrm>
            <a:off x="1143200" y="4267825"/>
            <a:ext cx="138900" cy="138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63"/>
          <p:cNvSpPr/>
          <p:nvPr/>
        </p:nvSpPr>
        <p:spPr>
          <a:xfrm>
            <a:off x="2810075" y="4267825"/>
            <a:ext cx="138900" cy="138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63"/>
          <p:cNvSpPr txBox="1"/>
          <p:nvPr/>
        </p:nvSpPr>
        <p:spPr>
          <a:xfrm>
            <a:off x="672050" y="989475"/>
            <a:ext cx="733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Veriden çıkarılan değerler sonrası kalan değişkenler ile yeni base model kuruldu.</a:t>
            </a:r>
            <a:endParaRPr>
              <a:solidFill>
                <a:schemeClr val="lt1"/>
              </a:solidFill>
              <a:latin typeface="Maven Pro"/>
              <a:ea typeface="Maven Pro"/>
              <a:cs typeface="Maven Pro"/>
              <a:sym typeface="Maven Pro"/>
            </a:endParaRPr>
          </a:p>
        </p:txBody>
      </p:sp>
      <p:pic>
        <p:nvPicPr>
          <p:cNvPr id="1054" name="Google Shape;1054;p63"/>
          <p:cNvPicPr preferRelativeResize="0"/>
          <p:nvPr/>
        </p:nvPicPr>
        <p:blipFill>
          <a:blip r:embed="rId3">
            <a:alphaModFix/>
          </a:blip>
          <a:stretch>
            <a:fillRect/>
          </a:stretch>
        </p:blipFill>
        <p:spPr>
          <a:xfrm>
            <a:off x="758275" y="1490500"/>
            <a:ext cx="2393814" cy="25733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64"/>
          <p:cNvSpPr txBox="1"/>
          <p:nvPr>
            <p:ph type="ctrTitle"/>
          </p:nvPr>
        </p:nvSpPr>
        <p:spPr>
          <a:xfrm>
            <a:off x="580150" y="206250"/>
            <a:ext cx="5478900" cy="57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3600"/>
              <a:buNone/>
            </a:pPr>
            <a:r>
              <a:rPr lang="en">
                <a:solidFill>
                  <a:srgbClr val="FFFFFF"/>
                </a:solidFill>
              </a:rPr>
              <a:t>Modellerin Karşılaştırılması</a:t>
            </a:r>
            <a:endParaRPr>
              <a:solidFill>
                <a:srgbClr val="FFFFFF"/>
              </a:solidFill>
            </a:endParaRPr>
          </a:p>
        </p:txBody>
      </p:sp>
      <p:sp>
        <p:nvSpPr>
          <p:cNvPr id="1060" name="Google Shape;1060;p64"/>
          <p:cNvSpPr/>
          <p:nvPr/>
        </p:nvSpPr>
        <p:spPr>
          <a:xfrm>
            <a:off x="1143200" y="4474075"/>
            <a:ext cx="138900" cy="138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64"/>
          <p:cNvSpPr/>
          <p:nvPr/>
        </p:nvSpPr>
        <p:spPr>
          <a:xfrm>
            <a:off x="2810075" y="4474075"/>
            <a:ext cx="138900" cy="138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64"/>
          <p:cNvSpPr txBox="1"/>
          <p:nvPr/>
        </p:nvSpPr>
        <p:spPr>
          <a:xfrm>
            <a:off x="580150" y="645425"/>
            <a:ext cx="733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Random Forest</a:t>
            </a:r>
            <a:endParaRPr>
              <a:solidFill>
                <a:schemeClr val="lt1"/>
              </a:solidFill>
              <a:latin typeface="Maven Pro"/>
              <a:ea typeface="Maven Pro"/>
              <a:cs typeface="Maven Pro"/>
              <a:sym typeface="Maven Pro"/>
            </a:endParaRPr>
          </a:p>
        </p:txBody>
      </p:sp>
      <p:sp>
        <p:nvSpPr>
          <p:cNvPr id="1063" name="Google Shape;1063;p64"/>
          <p:cNvSpPr txBox="1"/>
          <p:nvPr/>
        </p:nvSpPr>
        <p:spPr>
          <a:xfrm>
            <a:off x="4550575" y="699863"/>
            <a:ext cx="733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Gradient Boosting</a:t>
            </a:r>
            <a:endParaRPr>
              <a:solidFill>
                <a:schemeClr val="lt1"/>
              </a:solidFill>
              <a:latin typeface="Maven Pro"/>
              <a:ea typeface="Maven Pro"/>
              <a:cs typeface="Maven Pro"/>
              <a:sym typeface="Maven Pro"/>
            </a:endParaRPr>
          </a:p>
        </p:txBody>
      </p:sp>
      <p:pic>
        <p:nvPicPr>
          <p:cNvPr id="1064" name="Google Shape;1064;p64"/>
          <p:cNvPicPr preferRelativeResize="0"/>
          <p:nvPr/>
        </p:nvPicPr>
        <p:blipFill>
          <a:blip r:embed="rId3">
            <a:alphaModFix/>
          </a:blip>
          <a:stretch>
            <a:fillRect/>
          </a:stretch>
        </p:blipFill>
        <p:spPr>
          <a:xfrm>
            <a:off x="677875" y="1161637"/>
            <a:ext cx="3512164" cy="2009537"/>
          </a:xfrm>
          <a:prstGeom prst="rect">
            <a:avLst/>
          </a:prstGeom>
          <a:noFill/>
          <a:ln>
            <a:noFill/>
          </a:ln>
        </p:spPr>
      </p:pic>
      <p:pic>
        <p:nvPicPr>
          <p:cNvPr id="1065" name="Google Shape;1065;p64"/>
          <p:cNvPicPr preferRelativeResize="0"/>
          <p:nvPr/>
        </p:nvPicPr>
        <p:blipFill>
          <a:blip r:embed="rId4">
            <a:alphaModFix/>
          </a:blip>
          <a:stretch>
            <a:fillRect/>
          </a:stretch>
        </p:blipFill>
        <p:spPr>
          <a:xfrm>
            <a:off x="4550564" y="1161638"/>
            <a:ext cx="3962400" cy="23717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65"/>
          <p:cNvSpPr txBox="1"/>
          <p:nvPr>
            <p:ph type="ctrTitle"/>
          </p:nvPr>
        </p:nvSpPr>
        <p:spPr>
          <a:xfrm>
            <a:off x="580150" y="206250"/>
            <a:ext cx="5478900" cy="57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3600"/>
              <a:buNone/>
            </a:pPr>
            <a:r>
              <a:rPr lang="en">
                <a:solidFill>
                  <a:srgbClr val="FFFFFF"/>
                </a:solidFill>
              </a:rPr>
              <a:t>Modellerin Karşılaştırılması</a:t>
            </a:r>
            <a:endParaRPr>
              <a:solidFill>
                <a:srgbClr val="FFFFFF"/>
              </a:solidFill>
            </a:endParaRPr>
          </a:p>
        </p:txBody>
      </p:sp>
      <p:sp>
        <p:nvSpPr>
          <p:cNvPr id="1071" name="Google Shape;1071;p65"/>
          <p:cNvSpPr/>
          <p:nvPr/>
        </p:nvSpPr>
        <p:spPr>
          <a:xfrm>
            <a:off x="1143200" y="4474075"/>
            <a:ext cx="138900" cy="138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65"/>
          <p:cNvSpPr/>
          <p:nvPr/>
        </p:nvSpPr>
        <p:spPr>
          <a:xfrm>
            <a:off x="2810075" y="4474075"/>
            <a:ext cx="138900" cy="138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65"/>
          <p:cNvSpPr txBox="1"/>
          <p:nvPr/>
        </p:nvSpPr>
        <p:spPr>
          <a:xfrm>
            <a:off x="580150" y="645425"/>
            <a:ext cx="733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XGBoost</a:t>
            </a:r>
            <a:endParaRPr>
              <a:solidFill>
                <a:schemeClr val="lt1"/>
              </a:solidFill>
              <a:latin typeface="Maven Pro"/>
              <a:ea typeface="Maven Pro"/>
              <a:cs typeface="Maven Pro"/>
              <a:sym typeface="Maven Pro"/>
            </a:endParaRPr>
          </a:p>
        </p:txBody>
      </p:sp>
      <p:pic>
        <p:nvPicPr>
          <p:cNvPr id="1074" name="Google Shape;1074;p65"/>
          <p:cNvPicPr preferRelativeResize="0"/>
          <p:nvPr/>
        </p:nvPicPr>
        <p:blipFill>
          <a:blip r:embed="rId3">
            <a:alphaModFix/>
          </a:blip>
          <a:stretch>
            <a:fillRect/>
          </a:stretch>
        </p:blipFill>
        <p:spPr>
          <a:xfrm>
            <a:off x="1799400" y="784050"/>
            <a:ext cx="3771570" cy="41834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66"/>
          <p:cNvSpPr txBox="1"/>
          <p:nvPr>
            <p:ph type="ctrTitle"/>
          </p:nvPr>
        </p:nvSpPr>
        <p:spPr>
          <a:xfrm>
            <a:off x="580150" y="206250"/>
            <a:ext cx="5478900" cy="57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3600"/>
              <a:buNone/>
            </a:pPr>
            <a:r>
              <a:rPr lang="en">
                <a:solidFill>
                  <a:srgbClr val="FFFFFF"/>
                </a:solidFill>
              </a:rPr>
              <a:t>Modellerin Karşılaştırılması</a:t>
            </a:r>
            <a:endParaRPr>
              <a:solidFill>
                <a:srgbClr val="FFFFFF"/>
              </a:solidFill>
            </a:endParaRPr>
          </a:p>
        </p:txBody>
      </p:sp>
      <p:sp>
        <p:nvSpPr>
          <p:cNvPr id="1080" name="Google Shape;1080;p66"/>
          <p:cNvSpPr/>
          <p:nvPr/>
        </p:nvSpPr>
        <p:spPr>
          <a:xfrm>
            <a:off x="1143200" y="4474075"/>
            <a:ext cx="138900" cy="138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66"/>
          <p:cNvSpPr/>
          <p:nvPr/>
        </p:nvSpPr>
        <p:spPr>
          <a:xfrm>
            <a:off x="2810075" y="4474075"/>
            <a:ext cx="138900" cy="138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66"/>
          <p:cNvSpPr txBox="1"/>
          <p:nvPr/>
        </p:nvSpPr>
        <p:spPr>
          <a:xfrm>
            <a:off x="580150" y="645425"/>
            <a:ext cx="733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LightGBM</a:t>
            </a:r>
            <a:endParaRPr>
              <a:solidFill>
                <a:schemeClr val="lt1"/>
              </a:solidFill>
              <a:latin typeface="Maven Pro"/>
              <a:ea typeface="Maven Pro"/>
              <a:cs typeface="Maven Pro"/>
              <a:sym typeface="Maven Pro"/>
            </a:endParaRPr>
          </a:p>
        </p:txBody>
      </p:sp>
      <p:pic>
        <p:nvPicPr>
          <p:cNvPr id="1083" name="Google Shape;1083;p66"/>
          <p:cNvPicPr preferRelativeResize="0"/>
          <p:nvPr/>
        </p:nvPicPr>
        <p:blipFill>
          <a:blip r:embed="rId3">
            <a:alphaModFix/>
          </a:blip>
          <a:stretch>
            <a:fillRect/>
          </a:stretch>
        </p:blipFill>
        <p:spPr>
          <a:xfrm>
            <a:off x="642250" y="1226688"/>
            <a:ext cx="5953125" cy="23431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67"/>
          <p:cNvSpPr txBox="1"/>
          <p:nvPr>
            <p:ph type="ctrTitle"/>
          </p:nvPr>
        </p:nvSpPr>
        <p:spPr>
          <a:xfrm>
            <a:off x="580150" y="206250"/>
            <a:ext cx="5478900" cy="57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3600"/>
              <a:buNone/>
            </a:pPr>
            <a:r>
              <a:rPr lang="en">
                <a:solidFill>
                  <a:srgbClr val="FFFFFF"/>
                </a:solidFill>
              </a:rPr>
              <a:t>Modellerin Karşılaştırılması</a:t>
            </a:r>
            <a:endParaRPr>
              <a:solidFill>
                <a:srgbClr val="FFFFFF"/>
              </a:solidFill>
            </a:endParaRPr>
          </a:p>
        </p:txBody>
      </p:sp>
      <p:sp>
        <p:nvSpPr>
          <p:cNvPr id="1089" name="Google Shape;1089;p67"/>
          <p:cNvSpPr/>
          <p:nvPr/>
        </p:nvSpPr>
        <p:spPr>
          <a:xfrm>
            <a:off x="1143200" y="4474075"/>
            <a:ext cx="138900" cy="138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67"/>
          <p:cNvSpPr/>
          <p:nvPr/>
        </p:nvSpPr>
        <p:spPr>
          <a:xfrm>
            <a:off x="2810075" y="4474075"/>
            <a:ext cx="138900" cy="138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67"/>
          <p:cNvSpPr txBox="1"/>
          <p:nvPr/>
        </p:nvSpPr>
        <p:spPr>
          <a:xfrm>
            <a:off x="580150" y="645425"/>
            <a:ext cx="733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CatBoost</a:t>
            </a:r>
            <a:endParaRPr>
              <a:solidFill>
                <a:schemeClr val="lt1"/>
              </a:solidFill>
              <a:latin typeface="Maven Pro"/>
              <a:ea typeface="Maven Pro"/>
              <a:cs typeface="Maven Pro"/>
              <a:sym typeface="Maven Pro"/>
            </a:endParaRPr>
          </a:p>
        </p:txBody>
      </p:sp>
      <p:pic>
        <p:nvPicPr>
          <p:cNvPr id="1092" name="Google Shape;1092;p67"/>
          <p:cNvPicPr preferRelativeResize="0"/>
          <p:nvPr/>
        </p:nvPicPr>
        <p:blipFill>
          <a:blip r:embed="rId3">
            <a:alphaModFix/>
          </a:blip>
          <a:stretch>
            <a:fillRect/>
          </a:stretch>
        </p:blipFill>
        <p:spPr>
          <a:xfrm>
            <a:off x="668025" y="1210900"/>
            <a:ext cx="3667125" cy="23717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68"/>
          <p:cNvSpPr txBox="1"/>
          <p:nvPr>
            <p:ph type="ctrTitle"/>
          </p:nvPr>
        </p:nvSpPr>
        <p:spPr>
          <a:xfrm>
            <a:off x="618825" y="368350"/>
            <a:ext cx="4727700" cy="57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t>Stacking Ensemble Learning</a:t>
            </a:r>
            <a:endParaRPr/>
          </a:p>
        </p:txBody>
      </p:sp>
      <p:sp>
        <p:nvSpPr>
          <p:cNvPr id="1098" name="Google Shape;1098;p68"/>
          <p:cNvSpPr/>
          <p:nvPr/>
        </p:nvSpPr>
        <p:spPr>
          <a:xfrm>
            <a:off x="7266400" y="4680325"/>
            <a:ext cx="138900" cy="138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68"/>
          <p:cNvSpPr/>
          <p:nvPr/>
        </p:nvSpPr>
        <p:spPr>
          <a:xfrm>
            <a:off x="8933275" y="4680325"/>
            <a:ext cx="138900" cy="138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68"/>
          <p:cNvSpPr txBox="1"/>
          <p:nvPr/>
        </p:nvSpPr>
        <p:spPr>
          <a:xfrm>
            <a:off x="618825" y="1057950"/>
            <a:ext cx="805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Tüm modeller sonucunda tekrar voting yapıyoruz ve %80 gibi bir sonuç elde ediyoruz.</a:t>
            </a:r>
            <a:endParaRPr>
              <a:solidFill>
                <a:schemeClr val="lt1"/>
              </a:solidFill>
              <a:latin typeface="Maven Pro"/>
              <a:ea typeface="Maven Pro"/>
              <a:cs typeface="Maven Pro"/>
              <a:sym typeface="Maven Pro"/>
            </a:endParaRPr>
          </a:p>
        </p:txBody>
      </p:sp>
      <p:pic>
        <p:nvPicPr>
          <p:cNvPr id="1101" name="Google Shape;1101;p68"/>
          <p:cNvPicPr preferRelativeResize="0"/>
          <p:nvPr/>
        </p:nvPicPr>
        <p:blipFill>
          <a:blip r:embed="rId3">
            <a:alphaModFix/>
          </a:blip>
          <a:stretch>
            <a:fillRect/>
          </a:stretch>
        </p:blipFill>
        <p:spPr>
          <a:xfrm>
            <a:off x="696175" y="1690325"/>
            <a:ext cx="5600700" cy="21907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69"/>
          <p:cNvSpPr txBox="1"/>
          <p:nvPr>
            <p:ph type="ctrTitle"/>
          </p:nvPr>
        </p:nvSpPr>
        <p:spPr>
          <a:xfrm>
            <a:off x="1715072" y="1742775"/>
            <a:ext cx="3254400" cy="837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1800"/>
              <a:buNone/>
            </a:pPr>
            <a:r>
              <a:rPr lang="en" sz="3400"/>
              <a:t>FİNAL </a:t>
            </a:r>
            <a:r>
              <a:rPr lang="en" sz="3400"/>
              <a:t>MODEL </a:t>
            </a:r>
            <a:endParaRPr sz="6200"/>
          </a:p>
        </p:txBody>
      </p:sp>
      <p:sp>
        <p:nvSpPr>
          <p:cNvPr id="1107" name="Google Shape;1107;p69"/>
          <p:cNvSpPr txBox="1"/>
          <p:nvPr>
            <p:ph idx="1" type="subTitle"/>
          </p:nvPr>
        </p:nvSpPr>
        <p:spPr>
          <a:xfrm>
            <a:off x="1791587" y="2417450"/>
            <a:ext cx="3101400" cy="1048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a:t>En iyi modele karar verme</a:t>
            </a:r>
            <a:endParaRPr/>
          </a:p>
        </p:txBody>
      </p:sp>
      <p:sp>
        <p:nvSpPr>
          <p:cNvPr id="1108" name="Google Shape;1108;p69"/>
          <p:cNvSpPr/>
          <p:nvPr/>
        </p:nvSpPr>
        <p:spPr>
          <a:xfrm>
            <a:off x="5782875" y="1868575"/>
            <a:ext cx="1085100" cy="10851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69"/>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chemeClr val="dk2"/>
                </a:solidFill>
              </a:rPr>
              <a:t>05</a:t>
            </a:r>
            <a:endParaRPr>
              <a:solidFill>
                <a:schemeClr val="dk2"/>
              </a:solidFill>
            </a:endParaRPr>
          </a:p>
        </p:txBody>
      </p:sp>
      <p:sp>
        <p:nvSpPr>
          <p:cNvPr id="1110" name="Google Shape;1110;p69"/>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69"/>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12" name="Google Shape;1112;p69"/>
          <p:cNvCxnSpPr>
            <a:stCxn id="1108" idx="2"/>
          </p:cNvCxnSpPr>
          <p:nvPr/>
        </p:nvCxnSpPr>
        <p:spPr>
          <a:xfrm>
            <a:off x="6325425" y="2953675"/>
            <a:ext cx="0" cy="978000"/>
          </a:xfrm>
          <a:prstGeom prst="straightConnector1">
            <a:avLst/>
          </a:prstGeom>
          <a:noFill/>
          <a:ln cap="flat" cmpd="sng" w="19050">
            <a:solidFill>
              <a:schemeClr val="accent2"/>
            </a:solidFill>
            <a:prstDash val="solid"/>
            <a:round/>
            <a:headEnd len="sm" w="sm" type="none"/>
            <a:tailEnd len="sm" w="sm"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70"/>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Final Modelin Seçilmesi</a:t>
            </a:r>
            <a:endParaRPr/>
          </a:p>
        </p:txBody>
      </p:sp>
      <p:sp>
        <p:nvSpPr>
          <p:cNvPr id="1118" name="Google Shape;1118;p70"/>
          <p:cNvSpPr/>
          <p:nvPr/>
        </p:nvSpPr>
        <p:spPr>
          <a:xfrm>
            <a:off x="7266400" y="4680325"/>
            <a:ext cx="138900" cy="138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70"/>
          <p:cNvSpPr/>
          <p:nvPr/>
        </p:nvSpPr>
        <p:spPr>
          <a:xfrm>
            <a:off x="8933275" y="4680325"/>
            <a:ext cx="138900" cy="138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70"/>
          <p:cNvSpPr txBox="1"/>
          <p:nvPr/>
        </p:nvSpPr>
        <p:spPr>
          <a:xfrm>
            <a:off x="618825" y="1515150"/>
            <a:ext cx="8224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Modeller arasında en iyi sonucu LIGHTGBM ve XGBOOST verdiği için ikisinden birisi arasında seçim yapılabilir.</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latin typeface="Maven Pro"/>
              <a:ea typeface="Maven Pro"/>
              <a:cs typeface="Maven Pro"/>
              <a:sym typeface="Maven Pro"/>
            </a:endParaRPr>
          </a:p>
          <a:p>
            <a:pPr indent="0" lvl="0" marL="0" rtl="0" algn="l">
              <a:spcBef>
                <a:spcPts val="0"/>
              </a:spcBef>
              <a:spcAft>
                <a:spcPts val="0"/>
              </a:spcAft>
              <a:buNone/>
            </a:pPr>
            <a:r>
              <a:rPr lang="en">
                <a:solidFill>
                  <a:schemeClr val="lt1"/>
                </a:solidFill>
                <a:latin typeface="Maven Pro"/>
                <a:ea typeface="Maven Pro"/>
                <a:cs typeface="Maven Pro"/>
                <a:sym typeface="Maven Pro"/>
              </a:rPr>
              <a:t>XGBOOST  diğer modellere kıyasla biraz daha başarılı olduğu icin biz bu modeli final model olarak tercih ettik.</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latin typeface="Maven Pro"/>
              <a:ea typeface="Maven Pro"/>
              <a:cs typeface="Maven Pro"/>
              <a:sym typeface="Maven Pro"/>
            </a:endParaRPr>
          </a:p>
          <a:p>
            <a:pPr indent="0" lvl="0" marL="0" rtl="0" algn="l">
              <a:spcBef>
                <a:spcPts val="0"/>
              </a:spcBef>
              <a:spcAft>
                <a:spcPts val="0"/>
              </a:spcAft>
              <a:buNone/>
            </a:pPr>
            <a:r>
              <a:rPr lang="en">
                <a:solidFill>
                  <a:schemeClr val="lt1"/>
                </a:solidFill>
                <a:latin typeface="Maven Pro"/>
                <a:ea typeface="Maven Pro"/>
                <a:cs typeface="Maven Pro"/>
                <a:sym typeface="Maven Pro"/>
              </a:rPr>
              <a:t>→ Son olarak tüm yapılan işlemleri pipeline yaptık ve pickle dosyasına çevirdik. </a:t>
            </a:r>
            <a:endParaRPr>
              <a:solidFill>
                <a:schemeClr val="lt1"/>
              </a:solidFill>
              <a:latin typeface="Maven Pro"/>
              <a:ea typeface="Maven Pro"/>
              <a:cs typeface="Maven Pro"/>
              <a:sym typeface="Maven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26"/>
          <p:cNvSpPr txBox="1"/>
          <p:nvPr>
            <p:ph idx="4" type="ctrTitle"/>
          </p:nvPr>
        </p:nvSpPr>
        <p:spPr>
          <a:xfrm>
            <a:off x="618825" y="411675"/>
            <a:ext cx="61536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PROBLEMİ ANLAMA</a:t>
            </a:r>
            <a:endParaRPr/>
          </a:p>
        </p:txBody>
      </p:sp>
      <p:sp>
        <p:nvSpPr>
          <p:cNvPr id="543" name="Google Shape;543;p26"/>
          <p:cNvSpPr txBox="1"/>
          <p:nvPr>
            <p:ph type="ctrTitle"/>
          </p:nvPr>
        </p:nvSpPr>
        <p:spPr>
          <a:xfrm>
            <a:off x="931227" y="1196025"/>
            <a:ext cx="23400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EKSİK VERİLER</a:t>
            </a:r>
            <a:endParaRPr/>
          </a:p>
        </p:txBody>
      </p:sp>
      <p:sp>
        <p:nvSpPr>
          <p:cNvPr id="544" name="Google Shape;544;p26"/>
          <p:cNvSpPr txBox="1"/>
          <p:nvPr>
            <p:ph idx="1" type="subTitle"/>
          </p:nvPr>
        </p:nvSpPr>
        <p:spPr>
          <a:xfrm>
            <a:off x="931246" y="1684093"/>
            <a:ext cx="2620500" cy="11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000"/>
              <a:buNone/>
            </a:pPr>
            <a:r>
              <a:rPr lang="en"/>
              <a:t>H</a:t>
            </a:r>
            <a:r>
              <a:rPr lang="en"/>
              <a:t>er şirketin mevcut finansal tabloları yok. Finansal tablolar olmadan, müşterilerin uygun net satış bilgilerini elde edemeyiz. Hedeflenen tüm müşterilere ulaştığımızdan emin olmak istiyoruz. Bu yüzden finansal bilgisi olmayan bu müşterilerden hangisinin 5 milyon TL'nin üzerinde net satış gerçekleştirdiğine karar vermenin bir yolunu bulmalıyız</a:t>
            </a:r>
            <a:endParaRPr/>
          </a:p>
        </p:txBody>
      </p:sp>
      <p:sp>
        <p:nvSpPr>
          <p:cNvPr id="545" name="Google Shape;545;p26"/>
          <p:cNvSpPr txBox="1"/>
          <p:nvPr>
            <p:ph idx="2" type="ctrTitle"/>
          </p:nvPr>
        </p:nvSpPr>
        <p:spPr>
          <a:xfrm>
            <a:off x="5053551" y="1196025"/>
            <a:ext cx="31341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800"/>
              <a:buNone/>
            </a:pPr>
            <a:r>
              <a:rPr lang="en"/>
              <a:t>VERİ İLİŞKİLENDİRME</a:t>
            </a:r>
            <a:endParaRPr/>
          </a:p>
        </p:txBody>
      </p:sp>
      <p:sp>
        <p:nvSpPr>
          <p:cNvPr id="546" name="Google Shape;546;p26"/>
          <p:cNvSpPr txBox="1"/>
          <p:nvPr>
            <p:ph idx="3" type="subTitle"/>
          </p:nvPr>
        </p:nvSpPr>
        <p:spPr>
          <a:xfrm>
            <a:off x="5659424" y="1684100"/>
            <a:ext cx="2528400" cy="1112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r>
              <a:rPr lang="en"/>
              <a:t>Müşterilerin bankacılık sektöründe toplam kredi bakiyesi 5 milyon TL'nin üzerindeyse, net satışları da 5 milyon TL'nin üzerinde olabilir mi?”</a:t>
            </a:r>
            <a:endParaRPr/>
          </a:p>
        </p:txBody>
      </p:sp>
      <p:grpSp>
        <p:nvGrpSpPr>
          <p:cNvPr id="547" name="Google Shape;547;p26"/>
          <p:cNvGrpSpPr/>
          <p:nvPr/>
        </p:nvGrpSpPr>
        <p:grpSpPr>
          <a:xfrm>
            <a:off x="2846774" y="2837754"/>
            <a:ext cx="3535327" cy="1842617"/>
            <a:chOff x="4033668" y="2439811"/>
            <a:chExt cx="1857082" cy="967914"/>
          </a:xfrm>
        </p:grpSpPr>
        <p:grpSp>
          <p:nvGrpSpPr>
            <p:cNvPr id="548" name="Google Shape;548;p26"/>
            <p:cNvGrpSpPr/>
            <p:nvPr/>
          </p:nvGrpSpPr>
          <p:grpSpPr>
            <a:xfrm>
              <a:off x="4960456" y="2469657"/>
              <a:ext cx="930295" cy="885525"/>
              <a:chOff x="4960456" y="2469657"/>
              <a:chExt cx="930295" cy="885525"/>
            </a:xfrm>
          </p:grpSpPr>
          <p:sp>
            <p:nvSpPr>
              <p:cNvPr id="549" name="Google Shape;549;p26"/>
              <p:cNvSpPr/>
              <p:nvPr/>
            </p:nvSpPr>
            <p:spPr>
              <a:xfrm>
                <a:off x="4960456" y="3257058"/>
                <a:ext cx="930295" cy="98124"/>
              </a:xfrm>
              <a:custGeom>
                <a:rect b="b" l="l" r="r" t="t"/>
                <a:pathLst>
                  <a:path extrusionOk="0" h="6286" w="42851">
                    <a:moveTo>
                      <a:pt x="0" y="1"/>
                    </a:moveTo>
                    <a:lnTo>
                      <a:pt x="0" y="6286"/>
                    </a:lnTo>
                    <a:lnTo>
                      <a:pt x="42851" y="6286"/>
                    </a:lnTo>
                    <a:lnTo>
                      <a:pt x="4285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26"/>
              <p:cNvSpPr/>
              <p:nvPr/>
            </p:nvSpPr>
            <p:spPr>
              <a:xfrm>
                <a:off x="4960456" y="3099576"/>
                <a:ext cx="727396" cy="98140"/>
              </a:xfrm>
              <a:custGeom>
                <a:rect b="b" l="l" r="r" t="t"/>
                <a:pathLst>
                  <a:path extrusionOk="0" h="6286" w="42851">
                    <a:moveTo>
                      <a:pt x="0" y="0"/>
                    </a:moveTo>
                    <a:lnTo>
                      <a:pt x="0" y="6285"/>
                    </a:lnTo>
                    <a:lnTo>
                      <a:pt x="42851" y="6285"/>
                    </a:lnTo>
                    <a:lnTo>
                      <a:pt x="4285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26"/>
              <p:cNvSpPr/>
              <p:nvPr/>
            </p:nvSpPr>
            <p:spPr>
              <a:xfrm>
                <a:off x="4960457" y="2942092"/>
                <a:ext cx="574632" cy="98124"/>
              </a:xfrm>
              <a:custGeom>
                <a:rect b="b" l="l" r="r" t="t"/>
                <a:pathLst>
                  <a:path extrusionOk="0" h="6286" w="42851">
                    <a:moveTo>
                      <a:pt x="0" y="1"/>
                    </a:moveTo>
                    <a:lnTo>
                      <a:pt x="0" y="6286"/>
                    </a:lnTo>
                    <a:lnTo>
                      <a:pt x="42851" y="6286"/>
                    </a:lnTo>
                    <a:lnTo>
                      <a:pt x="4285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26"/>
              <p:cNvSpPr/>
              <p:nvPr/>
            </p:nvSpPr>
            <p:spPr>
              <a:xfrm>
                <a:off x="4960457" y="2784620"/>
                <a:ext cx="530982" cy="98124"/>
              </a:xfrm>
              <a:custGeom>
                <a:rect b="b" l="l" r="r" t="t"/>
                <a:pathLst>
                  <a:path extrusionOk="0" h="6286" w="39596">
                    <a:moveTo>
                      <a:pt x="0" y="0"/>
                    </a:moveTo>
                    <a:lnTo>
                      <a:pt x="0" y="6285"/>
                    </a:lnTo>
                    <a:lnTo>
                      <a:pt x="39596" y="6285"/>
                    </a:lnTo>
                    <a:lnTo>
                      <a:pt x="3959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26"/>
              <p:cNvSpPr/>
              <p:nvPr/>
            </p:nvSpPr>
            <p:spPr>
              <a:xfrm>
                <a:off x="4960457" y="2627130"/>
                <a:ext cx="443723" cy="98140"/>
              </a:xfrm>
              <a:custGeom>
                <a:rect b="b" l="l" r="r" t="t"/>
                <a:pathLst>
                  <a:path extrusionOk="0" h="6287" w="33089">
                    <a:moveTo>
                      <a:pt x="0" y="1"/>
                    </a:moveTo>
                    <a:lnTo>
                      <a:pt x="0" y="6286"/>
                    </a:lnTo>
                    <a:lnTo>
                      <a:pt x="33089" y="6286"/>
                    </a:lnTo>
                    <a:lnTo>
                      <a:pt x="3308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6"/>
              <p:cNvSpPr/>
              <p:nvPr/>
            </p:nvSpPr>
            <p:spPr>
              <a:xfrm>
                <a:off x="4960457" y="2469657"/>
                <a:ext cx="269139" cy="98078"/>
              </a:xfrm>
              <a:custGeom>
                <a:rect b="b" l="l" r="r" t="t"/>
                <a:pathLst>
                  <a:path extrusionOk="0" h="6283" w="20070">
                    <a:moveTo>
                      <a:pt x="0" y="1"/>
                    </a:moveTo>
                    <a:lnTo>
                      <a:pt x="0" y="6283"/>
                    </a:lnTo>
                    <a:lnTo>
                      <a:pt x="20069" y="6283"/>
                    </a:lnTo>
                    <a:lnTo>
                      <a:pt x="2006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5" name="Google Shape;555;p26"/>
            <p:cNvGrpSpPr/>
            <p:nvPr/>
          </p:nvGrpSpPr>
          <p:grpSpPr>
            <a:xfrm>
              <a:off x="4033668" y="2469657"/>
              <a:ext cx="930253" cy="885525"/>
              <a:chOff x="4033668" y="2469657"/>
              <a:chExt cx="930253" cy="885525"/>
            </a:xfrm>
          </p:grpSpPr>
          <p:sp>
            <p:nvSpPr>
              <p:cNvPr id="556" name="Google Shape;556;p26"/>
              <p:cNvSpPr/>
              <p:nvPr/>
            </p:nvSpPr>
            <p:spPr>
              <a:xfrm>
                <a:off x="4033668" y="3257058"/>
                <a:ext cx="930253" cy="98124"/>
              </a:xfrm>
              <a:custGeom>
                <a:rect b="b" l="l" r="r" t="t"/>
                <a:pathLst>
                  <a:path extrusionOk="0" h="6286" w="42854">
                    <a:moveTo>
                      <a:pt x="0" y="1"/>
                    </a:moveTo>
                    <a:lnTo>
                      <a:pt x="0" y="6286"/>
                    </a:lnTo>
                    <a:lnTo>
                      <a:pt x="42854" y="6286"/>
                    </a:lnTo>
                    <a:lnTo>
                      <a:pt x="4285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26"/>
              <p:cNvSpPr/>
              <p:nvPr/>
            </p:nvSpPr>
            <p:spPr>
              <a:xfrm>
                <a:off x="4236485" y="3099586"/>
                <a:ext cx="727340" cy="98140"/>
              </a:xfrm>
              <a:custGeom>
                <a:rect b="b" l="l" r="r" t="t"/>
                <a:pathLst>
                  <a:path extrusionOk="0" h="6286" w="42854">
                    <a:moveTo>
                      <a:pt x="0" y="0"/>
                    </a:moveTo>
                    <a:lnTo>
                      <a:pt x="0" y="6285"/>
                    </a:lnTo>
                    <a:lnTo>
                      <a:pt x="42854" y="6285"/>
                    </a:lnTo>
                    <a:lnTo>
                      <a:pt x="4285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26"/>
              <p:cNvSpPr/>
              <p:nvPr/>
            </p:nvSpPr>
            <p:spPr>
              <a:xfrm>
                <a:off x="4404843" y="2942098"/>
                <a:ext cx="559030" cy="98124"/>
              </a:xfrm>
              <a:custGeom>
                <a:rect b="b" l="l" r="r" t="t"/>
                <a:pathLst>
                  <a:path extrusionOk="0" h="6286" w="42854">
                    <a:moveTo>
                      <a:pt x="0" y="1"/>
                    </a:moveTo>
                    <a:lnTo>
                      <a:pt x="0" y="6286"/>
                    </a:lnTo>
                    <a:lnTo>
                      <a:pt x="42854" y="6286"/>
                    </a:lnTo>
                    <a:lnTo>
                      <a:pt x="4285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26"/>
              <p:cNvSpPr/>
              <p:nvPr/>
            </p:nvSpPr>
            <p:spPr>
              <a:xfrm>
                <a:off x="4532227" y="2784624"/>
                <a:ext cx="431646" cy="98124"/>
              </a:xfrm>
              <a:custGeom>
                <a:rect b="b" l="l" r="r" t="t"/>
                <a:pathLst>
                  <a:path extrusionOk="0" h="6286" w="33089">
                    <a:moveTo>
                      <a:pt x="0" y="0"/>
                    </a:moveTo>
                    <a:lnTo>
                      <a:pt x="0" y="6285"/>
                    </a:lnTo>
                    <a:lnTo>
                      <a:pt x="33089" y="6285"/>
                    </a:lnTo>
                    <a:lnTo>
                      <a:pt x="3308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26"/>
              <p:cNvSpPr/>
              <p:nvPr/>
            </p:nvSpPr>
            <p:spPr>
              <a:xfrm>
                <a:off x="4617136" y="2627132"/>
                <a:ext cx="346736" cy="98140"/>
              </a:xfrm>
              <a:custGeom>
                <a:rect b="b" l="l" r="r" t="t"/>
                <a:pathLst>
                  <a:path extrusionOk="0" h="6287" w="26580">
                    <a:moveTo>
                      <a:pt x="1" y="1"/>
                    </a:moveTo>
                    <a:lnTo>
                      <a:pt x="1" y="6286"/>
                    </a:lnTo>
                    <a:lnTo>
                      <a:pt x="26580" y="6286"/>
                    </a:lnTo>
                    <a:lnTo>
                      <a:pt x="2658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26"/>
              <p:cNvSpPr/>
              <p:nvPr/>
            </p:nvSpPr>
            <p:spPr>
              <a:xfrm>
                <a:off x="4702019" y="2469657"/>
                <a:ext cx="261852" cy="98078"/>
              </a:xfrm>
              <a:custGeom>
                <a:rect b="b" l="l" r="r" t="t"/>
                <a:pathLst>
                  <a:path extrusionOk="0" h="6283" w="20073">
                    <a:moveTo>
                      <a:pt x="1" y="1"/>
                    </a:moveTo>
                    <a:lnTo>
                      <a:pt x="1" y="6283"/>
                    </a:lnTo>
                    <a:lnTo>
                      <a:pt x="20073" y="6283"/>
                    </a:lnTo>
                    <a:lnTo>
                      <a:pt x="2007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2" name="Google Shape;562;p26"/>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chemeClr val="lt2"/>
              </a:solidFill>
              <a:prstDash val="solid"/>
              <a:miter lim="299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63" name="Google Shape;563;p26"/>
          <p:cNvCxnSpPr>
            <a:stCxn id="543" idx="1"/>
          </p:cNvCxnSpPr>
          <p:nvPr/>
        </p:nvCxnSpPr>
        <p:spPr>
          <a:xfrm>
            <a:off x="931227" y="1484925"/>
            <a:ext cx="3476100" cy="3447300"/>
          </a:xfrm>
          <a:prstGeom prst="bentConnector3">
            <a:avLst>
              <a:gd fmla="val -6850" name="adj1"/>
            </a:avLst>
          </a:prstGeom>
          <a:noFill/>
          <a:ln cap="flat" cmpd="sng" w="9525">
            <a:solidFill>
              <a:schemeClr val="accent2"/>
            </a:solidFill>
            <a:prstDash val="solid"/>
            <a:round/>
            <a:headEnd len="sm" w="sm" type="none"/>
            <a:tailEnd len="sm" w="sm" type="none"/>
          </a:ln>
        </p:spPr>
      </p:cxnSp>
      <p:cxnSp>
        <p:nvCxnSpPr>
          <p:cNvPr id="564" name="Google Shape;564;p26"/>
          <p:cNvCxnSpPr>
            <a:stCxn id="545" idx="3"/>
          </p:cNvCxnSpPr>
          <p:nvPr/>
        </p:nvCxnSpPr>
        <p:spPr>
          <a:xfrm flipH="1">
            <a:off x="6961551" y="1484925"/>
            <a:ext cx="1226100" cy="3195300"/>
          </a:xfrm>
          <a:prstGeom prst="bentConnector4">
            <a:avLst>
              <a:gd fmla="val -19421" name="adj1"/>
              <a:gd fmla="val 54521" name="adj2"/>
            </a:avLst>
          </a:prstGeom>
          <a:noFill/>
          <a:ln cap="flat" cmpd="sng" w="9525">
            <a:solidFill>
              <a:schemeClr val="accent3"/>
            </a:solidFill>
            <a:prstDash val="solid"/>
            <a:round/>
            <a:headEnd len="sm" w="sm" type="none"/>
            <a:tailEnd len="sm" w="sm" type="none"/>
          </a:ln>
        </p:spPr>
      </p:cxnSp>
      <p:sp>
        <p:nvSpPr>
          <p:cNvPr id="565" name="Google Shape;565;p26"/>
          <p:cNvSpPr/>
          <p:nvPr/>
        </p:nvSpPr>
        <p:spPr>
          <a:xfrm>
            <a:off x="693134" y="3946635"/>
            <a:ext cx="121172" cy="121198"/>
          </a:xfrm>
          <a:custGeom>
            <a:rect b="b" l="l" r="r" t="t"/>
            <a:pathLst>
              <a:path extrusionOk="0" h="4625" w="4624">
                <a:moveTo>
                  <a:pt x="0" y="1"/>
                </a:moveTo>
                <a:lnTo>
                  <a:pt x="0" y="4624"/>
                </a:lnTo>
                <a:lnTo>
                  <a:pt x="4624" y="4624"/>
                </a:lnTo>
                <a:lnTo>
                  <a:pt x="462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26"/>
          <p:cNvSpPr/>
          <p:nvPr/>
        </p:nvSpPr>
        <p:spPr>
          <a:xfrm>
            <a:off x="8282034" y="2960760"/>
            <a:ext cx="121172" cy="121198"/>
          </a:xfrm>
          <a:custGeom>
            <a:rect b="b" l="l" r="r" t="t"/>
            <a:pathLst>
              <a:path extrusionOk="0" h="4625" w="4624">
                <a:moveTo>
                  <a:pt x="0" y="1"/>
                </a:moveTo>
                <a:lnTo>
                  <a:pt x="0" y="4624"/>
                </a:lnTo>
                <a:lnTo>
                  <a:pt x="4624" y="4624"/>
                </a:lnTo>
                <a:lnTo>
                  <a:pt x="462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71"/>
          <p:cNvSpPr/>
          <p:nvPr/>
        </p:nvSpPr>
        <p:spPr>
          <a:xfrm>
            <a:off x="477975" y="890375"/>
            <a:ext cx="8288100" cy="40476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71"/>
          <p:cNvSpPr/>
          <p:nvPr/>
        </p:nvSpPr>
        <p:spPr>
          <a:xfrm>
            <a:off x="624503" y="1070576"/>
            <a:ext cx="7958400" cy="36597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71"/>
          <p:cNvSpPr txBox="1"/>
          <p:nvPr>
            <p:ph type="ctrTitle"/>
          </p:nvPr>
        </p:nvSpPr>
        <p:spPr>
          <a:xfrm>
            <a:off x="605925" y="19252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SONUÇLAR</a:t>
            </a:r>
            <a:endParaRPr/>
          </a:p>
        </p:txBody>
      </p:sp>
      <p:graphicFrame>
        <p:nvGraphicFramePr>
          <p:cNvPr id="1128" name="Google Shape;1128;p71"/>
          <p:cNvGraphicFramePr/>
          <p:nvPr/>
        </p:nvGraphicFramePr>
        <p:xfrm>
          <a:off x="708816" y="531325"/>
          <a:ext cx="3000000" cy="3000000"/>
        </p:xfrm>
        <a:graphic>
          <a:graphicData uri="http://schemas.openxmlformats.org/drawingml/2006/table">
            <a:tbl>
              <a:tblPr>
                <a:noFill/>
                <a:tableStyleId>{FFE5A2E4-84E6-43CF-A46A-E9EFEA1F6CFB}</a:tableStyleId>
              </a:tblPr>
              <a:tblGrid>
                <a:gridCol w="2487775"/>
                <a:gridCol w="1746200"/>
                <a:gridCol w="1746200"/>
                <a:gridCol w="1746200"/>
              </a:tblGrid>
              <a:tr h="4571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800">
                          <a:solidFill>
                            <a:schemeClr val="lt1"/>
                          </a:solidFill>
                          <a:latin typeface="Maven Pro"/>
                          <a:ea typeface="Maven Pro"/>
                          <a:cs typeface="Maven Pro"/>
                          <a:sym typeface="Maven Pro"/>
                        </a:rPr>
                        <a:t>AUC Skor</a:t>
                      </a:r>
                      <a:endParaRPr sz="1800" u="none" cap="none" strike="noStrike">
                        <a:solidFill>
                          <a:schemeClr val="lt1"/>
                        </a:solidFill>
                        <a:latin typeface="Maven Pro"/>
                        <a:ea typeface="Maven Pro"/>
                        <a:cs typeface="Maven Pro"/>
                        <a:sym typeface="Maven Pro"/>
                      </a:endParaRPr>
                    </a:p>
                  </a:txBody>
                  <a:tcPr marT="91425" marB="91425" marR="91425" marL="91425">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800"/>
                        <a:buFont typeface="Arial"/>
                        <a:buNone/>
                      </a:pPr>
                      <a:r>
                        <a:rPr lang="en" sz="1800">
                          <a:solidFill>
                            <a:schemeClr val="lt1"/>
                          </a:solidFill>
                          <a:latin typeface="Maven Pro"/>
                          <a:ea typeface="Maven Pro"/>
                          <a:cs typeface="Maven Pro"/>
                          <a:sym typeface="Maven Pro"/>
                        </a:rPr>
                        <a:t>Açıklama</a:t>
                      </a:r>
                      <a:endParaRPr sz="1800" u="none" cap="none" strike="noStrike">
                        <a:solidFill>
                          <a:schemeClr val="lt1"/>
                        </a:solidFill>
                        <a:latin typeface="Maven Pro"/>
                        <a:ea typeface="Maven Pro"/>
                        <a:cs typeface="Maven Pro"/>
                        <a:sym typeface="Maven Pro"/>
                      </a:endParaRPr>
                    </a:p>
                  </a:txBody>
                  <a:tcPr marT="91425" marB="91425" marR="91425" marL="91425">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r>
              <a:tr h="853025">
                <a:tc>
                  <a:txBody>
                    <a:bodyPr/>
                    <a:lstStyle/>
                    <a:p>
                      <a:pPr indent="0" lvl="0" marL="0" marR="0" rtl="0" algn="ctr">
                        <a:lnSpc>
                          <a:spcPct val="100000"/>
                        </a:lnSpc>
                        <a:spcBef>
                          <a:spcPts val="0"/>
                        </a:spcBef>
                        <a:spcAft>
                          <a:spcPts val="0"/>
                        </a:spcAft>
                        <a:buClr>
                          <a:srgbClr val="000000"/>
                        </a:buClr>
                        <a:buSzPts val="2000"/>
                        <a:buFont typeface="Arial"/>
                        <a:buNone/>
                      </a:pPr>
                      <a:r>
                        <a:rPr lang="en" sz="2000">
                          <a:solidFill>
                            <a:schemeClr val="lt2"/>
                          </a:solidFill>
                          <a:latin typeface="Share Tech"/>
                          <a:ea typeface="Share Tech"/>
                          <a:cs typeface="Share Tech"/>
                          <a:sym typeface="Share Tech"/>
                        </a:rPr>
                        <a:t>Base Model</a:t>
                      </a:r>
                      <a:r>
                        <a:rPr lang="en" sz="2000">
                          <a:solidFill>
                            <a:schemeClr val="accent3"/>
                          </a:solidFill>
                          <a:latin typeface="Share Tech"/>
                          <a:ea typeface="Share Tech"/>
                          <a:cs typeface="Share Tech"/>
                          <a:sym typeface="Share Tech"/>
                        </a:rPr>
                        <a:t> </a:t>
                      </a:r>
                      <a:endParaRPr sz="2000" u="none" cap="none" strike="noStrike">
                        <a:solidFill>
                          <a:schemeClr val="accent3"/>
                        </a:solidFill>
                        <a:latin typeface="Share Tech"/>
                        <a:ea typeface="Share Tech"/>
                        <a:cs typeface="Share Tech"/>
                        <a:sym typeface="Share Tech"/>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lt1"/>
                          </a:solidFill>
                          <a:latin typeface="Maven Pro"/>
                          <a:ea typeface="Maven Pro"/>
                          <a:cs typeface="Maven Pro"/>
                          <a:sym typeface="Maven Pro"/>
                        </a:rPr>
                        <a:t>%78</a:t>
                      </a:r>
                      <a:endParaRPr sz="1400" u="none" cap="none" strike="noStrike">
                        <a:solidFill>
                          <a:schemeClr val="lt1"/>
                        </a:solidFill>
                        <a:latin typeface="Maven Pro"/>
                        <a:ea typeface="Maven Pro"/>
                        <a:cs typeface="Maven Pro"/>
                        <a:sym typeface="Maven Pro"/>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gridSpan="2">
                  <a:txBody>
                    <a:bodyPr/>
                    <a:lstStyle/>
                    <a:p>
                      <a:pPr indent="0" lvl="0" marL="0" rtl="0" algn="l">
                        <a:spcBef>
                          <a:spcPts val="0"/>
                        </a:spcBef>
                        <a:spcAft>
                          <a:spcPts val="0"/>
                        </a:spcAft>
                        <a:buClr>
                          <a:srgbClr val="000000"/>
                        </a:buClr>
                        <a:buSzPts val="1400"/>
                        <a:buFont typeface="Arial"/>
                        <a:buNone/>
                      </a:pPr>
                      <a:r>
                        <a:rPr lang="en">
                          <a:solidFill>
                            <a:schemeClr val="lt1"/>
                          </a:solidFill>
                          <a:latin typeface="Maven Pro"/>
                          <a:ea typeface="Maven Pro"/>
                          <a:cs typeface="Maven Pro"/>
                          <a:sym typeface="Maven Pro"/>
                        </a:rPr>
                        <a:t>EDA sonrası ilk modeller          kurulduktan sonra elde ettiğimiz sonuç</a:t>
                      </a:r>
                      <a:endParaRPr>
                        <a:solidFill>
                          <a:schemeClr val="lt1"/>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t/>
                      </a:r>
                      <a:endParaRPr>
                        <a:solidFill>
                          <a:schemeClr val="lt1"/>
                        </a:solidFill>
                        <a:latin typeface="Maven Pro"/>
                        <a:ea typeface="Maven Pro"/>
                        <a:cs typeface="Maven Pro"/>
                        <a:sym typeface="Maven Pr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r>
              <a:tr h="1003125">
                <a:tc>
                  <a:txBody>
                    <a:bodyPr/>
                    <a:lstStyle/>
                    <a:p>
                      <a:pPr indent="0" lvl="0" marL="0" marR="0" rtl="0" algn="ctr">
                        <a:lnSpc>
                          <a:spcPct val="100000"/>
                        </a:lnSpc>
                        <a:spcBef>
                          <a:spcPts val="0"/>
                        </a:spcBef>
                        <a:spcAft>
                          <a:spcPts val="0"/>
                        </a:spcAft>
                        <a:buClr>
                          <a:srgbClr val="000000"/>
                        </a:buClr>
                        <a:buSzPts val="2000"/>
                        <a:buFont typeface="Arial"/>
                        <a:buNone/>
                      </a:pPr>
                      <a:r>
                        <a:rPr lang="en" sz="2000">
                          <a:solidFill>
                            <a:schemeClr val="lt2"/>
                          </a:solidFill>
                          <a:latin typeface="Share Tech"/>
                          <a:ea typeface="Share Tech"/>
                          <a:cs typeface="Share Tech"/>
                          <a:sym typeface="Share Tech"/>
                        </a:rPr>
                        <a:t> </a:t>
                      </a:r>
                      <a:r>
                        <a:rPr lang="en" sz="2000">
                          <a:solidFill>
                            <a:schemeClr val="accent3"/>
                          </a:solidFill>
                          <a:latin typeface="Share Tech"/>
                          <a:ea typeface="Share Tech"/>
                          <a:cs typeface="Share Tech"/>
                          <a:sym typeface="Share Tech"/>
                        </a:rPr>
                        <a:t>Eksik Değer Doldurma &amp;</a:t>
                      </a:r>
                      <a:endParaRPr sz="2000">
                        <a:solidFill>
                          <a:schemeClr val="accent3"/>
                        </a:solidFill>
                        <a:latin typeface="Share Tech"/>
                        <a:ea typeface="Share Tech"/>
                        <a:cs typeface="Share Tech"/>
                        <a:sym typeface="Share Tech"/>
                      </a:endParaRPr>
                    </a:p>
                    <a:p>
                      <a:pPr indent="0" lvl="0" marL="0" marR="0" rtl="0" algn="ctr">
                        <a:lnSpc>
                          <a:spcPct val="100000"/>
                        </a:lnSpc>
                        <a:spcBef>
                          <a:spcPts val="0"/>
                        </a:spcBef>
                        <a:spcAft>
                          <a:spcPts val="0"/>
                        </a:spcAft>
                        <a:buClr>
                          <a:srgbClr val="000000"/>
                        </a:buClr>
                        <a:buSzPts val="2000"/>
                        <a:buFont typeface="Arial"/>
                        <a:buNone/>
                      </a:pPr>
                      <a:r>
                        <a:rPr lang="en" sz="2000">
                          <a:solidFill>
                            <a:schemeClr val="accent3"/>
                          </a:solidFill>
                          <a:latin typeface="Share Tech"/>
                          <a:ea typeface="Share Tech"/>
                          <a:cs typeface="Share Tech"/>
                          <a:sym typeface="Share Tech"/>
                        </a:rPr>
                        <a:t>Özellik Mühendisliği</a:t>
                      </a:r>
                      <a:endParaRPr sz="2000">
                        <a:solidFill>
                          <a:schemeClr val="accent3"/>
                        </a:solidFill>
                        <a:latin typeface="Share Tech"/>
                        <a:ea typeface="Share Tech"/>
                        <a:cs typeface="Share Tech"/>
                        <a:sym typeface="Share Tech"/>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lt1"/>
                          </a:solidFill>
                          <a:latin typeface="Maven Pro"/>
                          <a:ea typeface="Maven Pro"/>
                          <a:cs typeface="Maven Pro"/>
                          <a:sym typeface="Maven Pro"/>
                        </a:rPr>
                        <a:t>%84</a:t>
                      </a:r>
                      <a:endParaRPr sz="1400" u="none" cap="none" strike="noStrike">
                        <a:solidFill>
                          <a:schemeClr val="lt1"/>
                        </a:solidFill>
                        <a:latin typeface="Maven Pro"/>
                        <a:ea typeface="Maven Pro"/>
                        <a:cs typeface="Maven Pro"/>
                        <a:sym typeface="Maven Pro"/>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latin typeface="Maven Pro"/>
                          <a:ea typeface="Maven Pro"/>
                          <a:cs typeface="Maven Pro"/>
                          <a:sym typeface="Maven Pro"/>
                        </a:rPr>
                        <a:t>Eksik olan değerleri doldurduktan sonra ve yeni değişkenler oluşturduktan sonra elde ettiğimiz en iyi sonuç</a:t>
                      </a:r>
                      <a:endParaRPr>
                        <a:solidFill>
                          <a:schemeClr val="lt1"/>
                        </a:solidFill>
                        <a:latin typeface="Maven Pro"/>
                        <a:ea typeface="Maven Pro"/>
                        <a:cs typeface="Maven Pro"/>
                        <a:sym typeface="Maven Pr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r>
              <a:tr h="841775">
                <a:tc>
                  <a:txBody>
                    <a:bodyPr/>
                    <a:lstStyle/>
                    <a:p>
                      <a:pPr indent="0" lvl="0" marL="0" marR="0" rtl="0" algn="ctr">
                        <a:lnSpc>
                          <a:spcPct val="100000"/>
                        </a:lnSpc>
                        <a:spcBef>
                          <a:spcPts val="0"/>
                        </a:spcBef>
                        <a:spcAft>
                          <a:spcPts val="0"/>
                        </a:spcAft>
                        <a:buNone/>
                      </a:pPr>
                      <a:r>
                        <a:rPr lang="en" sz="2000">
                          <a:solidFill>
                            <a:schemeClr val="accent2"/>
                          </a:solidFill>
                          <a:latin typeface="Share Tech"/>
                          <a:ea typeface="Share Tech"/>
                          <a:cs typeface="Share Tech"/>
                          <a:sym typeface="Share Tech"/>
                        </a:rPr>
                        <a:t>Feauture Selection  </a:t>
                      </a:r>
                      <a:r>
                        <a:rPr lang="en" sz="2000">
                          <a:solidFill>
                            <a:schemeClr val="accent3"/>
                          </a:solidFill>
                          <a:latin typeface="Share Tech"/>
                          <a:ea typeface="Share Tech"/>
                          <a:cs typeface="Share Tech"/>
                          <a:sym typeface="Share Tech"/>
                        </a:rPr>
                        <a:t> </a:t>
                      </a:r>
                      <a:endParaRPr sz="2000">
                        <a:solidFill>
                          <a:schemeClr val="accent3"/>
                        </a:solidFill>
                        <a:latin typeface="Share Tech"/>
                        <a:ea typeface="Share Tech"/>
                        <a:cs typeface="Share Tech"/>
                        <a:sym typeface="Share Tech"/>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lt1"/>
                          </a:solidFill>
                          <a:latin typeface="Maven Pro"/>
                          <a:ea typeface="Maven Pro"/>
                          <a:cs typeface="Maven Pro"/>
                          <a:sym typeface="Maven Pro"/>
                        </a:rPr>
                        <a:t>%82</a:t>
                      </a:r>
                      <a:endParaRPr sz="1400" u="none" cap="none" strike="noStrike">
                        <a:solidFill>
                          <a:schemeClr val="lt1"/>
                        </a:solidFill>
                        <a:latin typeface="Maven Pro"/>
                        <a:ea typeface="Maven Pro"/>
                        <a:cs typeface="Maven Pro"/>
                        <a:sym typeface="Maven Pro"/>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None/>
                      </a:pPr>
                      <a:r>
                        <a:rPr lang="en">
                          <a:solidFill>
                            <a:schemeClr val="lt1"/>
                          </a:solidFill>
                          <a:latin typeface="Maven Pro"/>
                          <a:ea typeface="Maven Pro"/>
                          <a:cs typeface="Maven Pro"/>
                          <a:sym typeface="Maven Pro"/>
                        </a:rPr>
                        <a:t>Hedef değişkene en iyi etki eden değişkenlerin seçimi sonrası elde edilen sonuç</a:t>
                      </a:r>
                      <a:endParaRPr sz="1400" u="none" cap="none" strike="noStrike">
                        <a:solidFill>
                          <a:schemeClr val="lt1"/>
                        </a:solidFill>
                        <a:latin typeface="Maven Pro"/>
                        <a:ea typeface="Maven Pro"/>
                        <a:cs typeface="Maven Pro"/>
                        <a:sym typeface="Maven Pr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r>
              <a:tr h="841775">
                <a:tc>
                  <a:txBody>
                    <a:bodyPr/>
                    <a:lstStyle/>
                    <a:p>
                      <a:pPr indent="0" lvl="0" marL="0" marR="0" rtl="0" algn="ctr">
                        <a:lnSpc>
                          <a:spcPct val="100000"/>
                        </a:lnSpc>
                        <a:spcBef>
                          <a:spcPts val="0"/>
                        </a:spcBef>
                        <a:spcAft>
                          <a:spcPts val="0"/>
                        </a:spcAft>
                        <a:buNone/>
                      </a:pPr>
                      <a:r>
                        <a:rPr lang="en" sz="2000">
                          <a:solidFill>
                            <a:schemeClr val="accent4"/>
                          </a:solidFill>
                          <a:latin typeface="Share Tech"/>
                          <a:ea typeface="Share Tech"/>
                          <a:cs typeface="Share Tech"/>
                          <a:sym typeface="Share Tech"/>
                        </a:rPr>
                        <a:t>Best Model</a:t>
                      </a:r>
                      <a:endParaRPr sz="2000">
                        <a:solidFill>
                          <a:schemeClr val="accent4"/>
                        </a:solidFill>
                        <a:latin typeface="Share Tech"/>
                        <a:ea typeface="Share Tech"/>
                        <a:cs typeface="Share Tech"/>
                        <a:sym typeface="Share Tech"/>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lt1"/>
                          </a:solidFill>
                          <a:latin typeface="Maven Pro"/>
                          <a:ea typeface="Maven Pro"/>
                          <a:cs typeface="Maven Pro"/>
                          <a:sym typeface="Maven Pro"/>
                        </a:rPr>
                        <a:t>%84</a:t>
                      </a:r>
                      <a:endParaRPr sz="1400" u="none" cap="none" strike="noStrike">
                        <a:solidFill>
                          <a:schemeClr val="lt1"/>
                        </a:solidFill>
                        <a:latin typeface="Maven Pro"/>
                        <a:ea typeface="Maven Pro"/>
                        <a:cs typeface="Maven Pro"/>
                        <a:sym typeface="Maven Pro"/>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None/>
                      </a:pPr>
                      <a:r>
                        <a:rPr lang="en">
                          <a:solidFill>
                            <a:schemeClr val="lt1"/>
                          </a:solidFill>
                          <a:latin typeface="Maven Pro"/>
                          <a:ea typeface="Maven Pro"/>
                          <a:cs typeface="Maven Pro"/>
                          <a:sym typeface="Maven Pro"/>
                        </a:rPr>
                        <a:t>Hiper parametre optimizasyonu sonucu en iyi model olan XGBoost ile elde ettiğimiz sonuç </a:t>
                      </a:r>
                      <a:endParaRPr sz="1400" u="none" cap="none" strike="noStrike">
                        <a:solidFill>
                          <a:schemeClr val="lt1"/>
                        </a:solidFill>
                        <a:latin typeface="Maven Pro"/>
                        <a:ea typeface="Maven Pro"/>
                        <a:cs typeface="Maven Pro"/>
                        <a:sym typeface="Maven Pr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cxnSp>
        <p:nvCxnSpPr>
          <p:cNvPr id="1133" name="Google Shape;1133;p72"/>
          <p:cNvCxnSpPr>
            <a:endCxn id="1134" idx="1"/>
          </p:cNvCxnSpPr>
          <p:nvPr/>
        </p:nvCxnSpPr>
        <p:spPr>
          <a:xfrm flipH="1" rot="5400000">
            <a:off x="1267625" y="2427750"/>
            <a:ext cx="2287800" cy="1226700"/>
          </a:xfrm>
          <a:prstGeom prst="bentConnector4">
            <a:avLst>
              <a:gd fmla="val 23940" name="adj1"/>
              <a:gd fmla="val 119412" name="adj2"/>
            </a:avLst>
          </a:prstGeom>
          <a:noFill/>
          <a:ln cap="flat" cmpd="sng" w="9525">
            <a:solidFill>
              <a:schemeClr val="lt2"/>
            </a:solidFill>
            <a:prstDash val="solid"/>
            <a:round/>
            <a:headEnd len="sm" w="sm" type="none"/>
            <a:tailEnd len="sm" w="sm" type="none"/>
          </a:ln>
        </p:spPr>
      </p:cxnSp>
      <p:sp>
        <p:nvSpPr>
          <p:cNvPr id="1134" name="Google Shape;1134;p72"/>
          <p:cNvSpPr txBox="1"/>
          <p:nvPr>
            <p:ph type="title"/>
          </p:nvPr>
        </p:nvSpPr>
        <p:spPr>
          <a:xfrm>
            <a:off x="1798175" y="1282050"/>
            <a:ext cx="5676600" cy="1230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en"/>
              <a:t>%84</a:t>
            </a:r>
            <a:endParaRPr/>
          </a:p>
        </p:txBody>
      </p:sp>
      <p:sp>
        <p:nvSpPr>
          <p:cNvPr id="1135" name="Google Shape;1135;p72"/>
          <p:cNvSpPr txBox="1"/>
          <p:nvPr>
            <p:ph idx="1" type="body"/>
          </p:nvPr>
        </p:nvSpPr>
        <p:spPr>
          <a:xfrm>
            <a:off x="2344400" y="2214000"/>
            <a:ext cx="4758900" cy="715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lang="en"/>
              <a:t>Nihai modelimiz olan XGBOOST sonucunda AUC skoruna göre hedef kitleyi %84 oranında doğru tahmin edebiliyoruz.</a:t>
            </a:r>
            <a:endParaRPr/>
          </a:p>
          <a:p>
            <a:pPr indent="0" lvl="0" marL="0" rtl="0" algn="ctr">
              <a:lnSpc>
                <a:spcPct val="115000"/>
              </a:lnSpc>
              <a:spcBef>
                <a:spcPts val="1600"/>
              </a:spcBef>
              <a:spcAft>
                <a:spcPts val="0"/>
              </a:spcAft>
              <a:buSzPts val="1800"/>
              <a:buNone/>
            </a:pPr>
            <a:r>
              <a:t/>
            </a:r>
            <a:endParaRPr/>
          </a:p>
          <a:p>
            <a:pPr indent="0" lvl="0" marL="0" rtl="0" algn="ctr">
              <a:lnSpc>
                <a:spcPct val="115000"/>
              </a:lnSpc>
              <a:spcBef>
                <a:spcPts val="1600"/>
              </a:spcBef>
              <a:spcAft>
                <a:spcPts val="1600"/>
              </a:spcAft>
              <a:buSzPts val="1800"/>
              <a:buNone/>
            </a:pPr>
            <a:r>
              <a:t/>
            </a:r>
            <a:endParaRPr/>
          </a:p>
        </p:txBody>
      </p:sp>
      <p:sp>
        <p:nvSpPr>
          <p:cNvPr id="1136" name="Google Shape;1136;p72"/>
          <p:cNvSpPr txBox="1"/>
          <p:nvPr/>
        </p:nvSpPr>
        <p:spPr>
          <a:xfrm>
            <a:off x="1720225" y="1666350"/>
            <a:ext cx="219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aven Pro"/>
                <a:ea typeface="Maven Pro"/>
                <a:cs typeface="Maven Pro"/>
                <a:sym typeface="Maven Pro"/>
              </a:rPr>
              <a:t>FİNAL AUC SKOR</a:t>
            </a:r>
            <a:endParaRPr sz="1800">
              <a:solidFill>
                <a:schemeClr val="lt1"/>
              </a:solidFill>
              <a:latin typeface="Maven Pro"/>
              <a:ea typeface="Maven Pro"/>
              <a:cs typeface="Maven Pro"/>
              <a:sym typeface="Maven Pr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73"/>
          <p:cNvSpPr txBox="1"/>
          <p:nvPr>
            <p:ph idx="6"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GELECEK PLANLAR</a:t>
            </a:r>
            <a:endParaRPr sz="3000"/>
          </a:p>
        </p:txBody>
      </p:sp>
      <p:sp>
        <p:nvSpPr>
          <p:cNvPr id="1142" name="Google Shape;1142;p73"/>
          <p:cNvSpPr txBox="1"/>
          <p:nvPr>
            <p:ph type="ctrTitle"/>
          </p:nvPr>
        </p:nvSpPr>
        <p:spPr>
          <a:xfrm>
            <a:off x="1862630" y="1389675"/>
            <a:ext cx="18813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F1 SKOR</a:t>
            </a:r>
            <a:endParaRPr/>
          </a:p>
        </p:txBody>
      </p:sp>
      <p:sp>
        <p:nvSpPr>
          <p:cNvPr id="1143" name="Google Shape;1143;p73"/>
          <p:cNvSpPr txBox="1"/>
          <p:nvPr>
            <p:ph idx="1" type="subTitle"/>
          </p:nvPr>
        </p:nvSpPr>
        <p:spPr>
          <a:xfrm>
            <a:off x="1697624" y="3651700"/>
            <a:ext cx="2211300" cy="111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a:t>Dengesiz veri probleminden dolayı F1 skorumuz düşük çıktı. Bu sebeple F1 skorunu yükseltmeyi amaçlıyoruz.</a:t>
            </a:r>
            <a:endParaRPr/>
          </a:p>
        </p:txBody>
      </p:sp>
      <p:sp>
        <p:nvSpPr>
          <p:cNvPr id="1144" name="Google Shape;1144;p73"/>
          <p:cNvSpPr txBox="1"/>
          <p:nvPr>
            <p:ph idx="4" type="ctrTitle"/>
          </p:nvPr>
        </p:nvSpPr>
        <p:spPr>
          <a:xfrm>
            <a:off x="5189048" y="1307263"/>
            <a:ext cx="18813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AUC SKOR</a:t>
            </a:r>
            <a:endParaRPr/>
          </a:p>
        </p:txBody>
      </p:sp>
      <p:sp>
        <p:nvSpPr>
          <p:cNvPr id="1145" name="Google Shape;1145;p73"/>
          <p:cNvSpPr txBox="1"/>
          <p:nvPr>
            <p:ph idx="5" type="subTitle"/>
          </p:nvPr>
        </p:nvSpPr>
        <p:spPr>
          <a:xfrm>
            <a:off x="4579000" y="3680863"/>
            <a:ext cx="3101400" cy="111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a:t>En iyi model sonucunda AUC değerimiz %84 çıkmaktadır. </a:t>
            </a:r>
            <a:endParaRPr/>
          </a:p>
        </p:txBody>
      </p:sp>
      <p:grpSp>
        <p:nvGrpSpPr>
          <p:cNvPr id="1146" name="Google Shape;1146;p73"/>
          <p:cNvGrpSpPr/>
          <p:nvPr/>
        </p:nvGrpSpPr>
        <p:grpSpPr>
          <a:xfrm>
            <a:off x="5253401" y="2437611"/>
            <a:ext cx="1752594" cy="965797"/>
            <a:chOff x="3672800" y="2231525"/>
            <a:chExt cx="891225" cy="491150"/>
          </a:xfrm>
        </p:grpSpPr>
        <p:sp>
          <p:nvSpPr>
            <p:cNvPr id="1147" name="Google Shape;1147;p73"/>
            <p:cNvSpPr/>
            <p:nvPr/>
          </p:nvSpPr>
          <p:spPr>
            <a:xfrm>
              <a:off x="3672800" y="2657125"/>
              <a:ext cx="90125" cy="19550"/>
            </a:xfrm>
            <a:custGeom>
              <a:rect b="b" l="l" r="r" t="t"/>
              <a:pathLst>
                <a:path extrusionOk="0" h="782" w="3605">
                  <a:moveTo>
                    <a:pt x="353" y="0"/>
                  </a:moveTo>
                  <a:cubicBezTo>
                    <a:pt x="164" y="0"/>
                    <a:pt x="13" y="139"/>
                    <a:pt x="13" y="315"/>
                  </a:cubicBezTo>
                  <a:lnTo>
                    <a:pt x="13" y="454"/>
                  </a:lnTo>
                  <a:cubicBezTo>
                    <a:pt x="0" y="630"/>
                    <a:pt x="152" y="782"/>
                    <a:pt x="328" y="782"/>
                  </a:cubicBezTo>
                  <a:lnTo>
                    <a:pt x="3277" y="782"/>
                  </a:lnTo>
                  <a:cubicBezTo>
                    <a:pt x="3453" y="782"/>
                    <a:pt x="3604" y="643"/>
                    <a:pt x="3604" y="467"/>
                  </a:cubicBezTo>
                  <a:cubicBezTo>
                    <a:pt x="3604" y="290"/>
                    <a:pt x="3466" y="139"/>
                    <a:pt x="3289" y="126"/>
                  </a:cubicBezTo>
                  <a:lnTo>
                    <a:pt x="35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73"/>
            <p:cNvSpPr/>
            <p:nvPr/>
          </p:nvSpPr>
          <p:spPr>
            <a:xfrm>
              <a:off x="4473900" y="2667525"/>
              <a:ext cx="90125" cy="19875"/>
            </a:xfrm>
            <a:custGeom>
              <a:rect b="b" l="l" r="r" t="t"/>
              <a:pathLst>
                <a:path extrusionOk="0" h="795" w="3605">
                  <a:moveTo>
                    <a:pt x="3251" y="0"/>
                  </a:moveTo>
                  <a:lnTo>
                    <a:pt x="315" y="126"/>
                  </a:lnTo>
                  <a:cubicBezTo>
                    <a:pt x="139" y="139"/>
                    <a:pt x="0" y="290"/>
                    <a:pt x="0" y="466"/>
                  </a:cubicBezTo>
                  <a:cubicBezTo>
                    <a:pt x="0" y="643"/>
                    <a:pt x="152" y="794"/>
                    <a:pt x="328" y="794"/>
                  </a:cubicBezTo>
                  <a:lnTo>
                    <a:pt x="3277" y="794"/>
                  </a:lnTo>
                  <a:cubicBezTo>
                    <a:pt x="3453" y="781"/>
                    <a:pt x="3604" y="643"/>
                    <a:pt x="3592" y="454"/>
                  </a:cubicBezTo>
                  <a:lnTo>
                    <a:pt x="3592" y="315"/>
                  </a:lnTo>
                  <a:cubicBezTo>
                    <a:pt x="3592" y="139"/>
                    <a:pt x="3440" y="0"/>
                    <a:pt x="325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73"/>
            <p:cNvSpPr/>
            <p:nvPr/>
          </p:nvSpPr>
          <p:spPr>
            <a:xfrm>
              <a:off x="4466025" y="2589525"/>
              <a:ext cx="90425" cy="31175"/>
            </a:xfrm>
            <a:custGeom>
              <a:rect b="b" l="l" r="r" t="t"/>
              <a:pathLst>
                <a:path extrusionOk="0" h="1247" w="3617">
                  <a:moveTo>
                    <a:pt x="3244" y="0"/>
                  </a:moveTo>
                  <a:cubicBezTo>
                    <a:pt x="3222" y="0"/>
                    <a:pt x="3199" y="3"/>
                    <a:pt x="3176" y="8"/>
                  </a:cubicBezTo>
                  <a:lnTo>
                    <a:pt x="278" y="587"/>
                  </a:lnTo>
                  <a:cubicBezTo>
                    <a:pt x="114" y="625"/>
                    <a:pt x="0" y="789"/>
                    <a:pt x="26" y="965"/>
                  </a:cubicBezTo>
                  <a:lnTo>
                    <a:pt x="26" y="978"/>
                  </a:lnTo>
                  <a:cubicBezTo>
                    <a:pt x="48" y="1138"/>
                    <a:pt x="185" y="1246"/>
                    <a:pt x="342" y="1246"/>
                  </a:cubicBezTo>
                  <a:cubicBezTo>
                    <a:pt x="358" y="1246"/>
                    <a:pt x="374" y="1245"/>
                    <a:pt x="391" y="1243"/>
                  </a:cubicBezTo>
                  <a:lnTo>
                    <a:pt x="3314" y="789"/>
                  </a:lnTo>
                  <a:cubicBezTo>
                    <a:pt x="3491" y="764"/>
                    <a:pt x="3617" y="600"/>
                    <a:pt x="3592" y="424"/>
                  </a:cubicBezTo>
                  <a:cubicBezTo>
                    <a:pt x="3579" y="373"/>
                    <a:pt x="3566" y="310"/>
                    <a:pt x="3566" y="260"/>
                  </a:cubicBezTo>
                  <a:cubicBezTo>
                    <a:pt x="3533" y="106"/>
                    <a:pt x="3396" y="0"/>
                    <a:pt x="32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73"/>
            <p:cNvSpPr/>
            <p:nvPr/>
          </p:nvSpPr>
          <p:spPr>
            <a:xfrm>
              <a:off x="3681925" y="2572075"/>
              <a:ext cx="90125" cy="34200"/>
            </a:xfrm>
            <a:custGeom>
              <a:rect b="b" l="l" r="r" t="t"/>
              <a:pathLst>
                <a:path extrusionOk="0" h="1368" w="3605">
                  <a:moveTo>
                    <a:pt x="374" y="1"/>
                  </a:moveTo>
                  <a:cubicBezTo>
                    <a:pt x="237" y="1"/>
                    <a:pt x="106" y="104"/>
                    <a:pt x="64" y="252"/>
                  </a:cubicBezTo>
                  <a:lnTo>
                    <a:pt x="39" y="403"/>
                  </a:lnTo>
                  <a:cubicBezTo>
                    <a:pt x="1" y="580"/>
                    <a:pt x="114" y="756"/>
                    <a:pt x="291" y="781"/>
                  </a:cubicBezTo>
                  <a:lnTo>
                    <a:pt x="3189" y="1361"/>
                  </a:lnTo>
                  <a:cubicBezTo>
                    <a:pt x="3210" y="1366"/>
                    <a:pt x="3231" y="1368"/>
                    <a:pt x="3252" y="1368"/>
                  </a:cubicBezTo>
                  <a:cubicBezTo>
                    <a:pt x="3405" y="1368"/>
                    <a:pt x="3545" y="1252"/>
                    <a:pt x="3567" y="1096"/>
                  </a:cubicBezTo>
                  <a:cubicBezTo>
                    <a:pt x="3605" y="920"/>
                    <a:pt x="3504" y="744"/>
                    <a:pt x="3327" y="706"/>
                  </a:cubicBezTo>
                  <a:lnTo>
                    <a:pt x="454" y="13"/>
                  </a:lnTo>
                  <a:cubicBezTo>
                    <a:pt x="428" y="5"/>
                    <a:pt x="401" y="1"/>
                    <a:pt x="374"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73"/>
            <p:cNvSpPr/>
            <p:nvPr/>
          </p:nvSpPr>
          <p:spPr>
            <a:xfrm>
              <a:off x="4446175" y="2507375"/>
              <a:ext cx="87925" cy="45050"/>
            </a:xfrm>
            <a:custGeom>
              <a:rect b="b" l="l" r="r" t="t"/>
              <a:pathLst>
                <a:path extrusionOk="0" h="1802" w="3517">
                  <a:moveTo>
                    <a:pt x="3105" y="1"/>
                  </a:moveTo>
                  <a:cubicBezTo>
                    <a:pt x="3062" y="1"/>
                    <a:pt x="3017" y="10"/>
                    <a:pt x="2974" y="30"/>
                  </a:cubicBezTo>
                  <a:lnTo>
                    <a:pt x="240" y="1164"/>
                  </a:lnTo>
                  <a:cubicBezTo>
                    <a:pt x="76" y="1240"/>
                    <a:pt x="0" y="1416"/>
                    <a:pt x="76" y="1580"/>
                  </a:cubicBezTo>
                  <a:cubicBezTo>
                    <a:pt x="115" y="1718"/>
                    <a:pt x="240" y="1802"/>
                    <a:pt x="370" y="1802"/>
                  </a:cubicBezTo>
                  <a:cubicBezTo>
                    <a:pt x="407" y="1802"/>
                    <a:pt x="444" y="1795"/>
                    <a:pt x="479" y="1782"/>
                  </a:cubicBezTo>
                  <a:lnTo>
                    <a:pt x="3264" y="761"/>
                  </a:lnTo>
                  <a:cubicBezTo>
                    <a:pt x="3428" y="698"/>
                    <a:pt x="3516" y="522"/>
                    <a:pt x="3453" y="345"/>
                  </a:cubicBezTo>
                  <a:cubicBezTo>
                    <a:pt x="3428" y="295"/>
                    <a:pt x="3415" y="257"/>
                    <a:pt x="3390" y="207"/>
                  </a:cubicBezTo>
                  <a:cubicBezTo>
                    <a:pt x="3344" y="76"/>
                    <a:pt x="3228" y="1"/>
                    <a:pt x="31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73"/>
            <p:cNvSpPr/>
            <p:nvPr/>
          </p:nvSpPr>
          <p:spPr>
            <a:xfrm>
              <a:off x="3707450" y="2490950"/>
              <a:ext cx="86975" cy="47850"/>
            </a:xfrm>
            <a:custGeom>
              <a:rect b="b" l="l" r="r" t="t"/>
              <a:pathLst>
                <a:path extrusionOk="0" h="1914" w="3479">
                  <a:moveTo>
                    <a:pt x="431" y="0"/>
                  </a:moveTo>
                  <a:cubicBezTo>
                    <a:pt x="312" y="0"/>
                    <a:pt x="193" y="66"/>
                    <a:pt x="139" y="183"/>
                  </a:cubicBezTo>
                  <a:cubicBezTo>
                    <a:pt x="126" y="234"/>
                    <a:pt x="101" y="284"/>
                    <a:pt x="76" y="334"/>
                  </a:cubicBezTo>
                  <a:cubicBezTo>
                    <a:pt x="0" y="498"/>
                    <a:pt x="89" y="687"/>
                    <a:pt x="252" y="763"/>
                  </a:cubicBezTo>
                  <a:lnTo>
                    <a:pt x="2987" y="1884"/>
                  </a:lnTo>
                  <a:cubicBezTo>
                    <a:pt x="3030" y="1904"/>
                    <a:pt x="3074" y="1913"/>
                    <a:pt x="3118" y="1913"/>
                  </a:cubicBezTo>
                  <a:cubicBezTo>
                    <a:pt x="3241" y="1913"/>
                    <a:pt x="3356" y="1838"/>
                    <a:pt x="3403" y="1708"/>
                  </a:cubicBezTo>
                  <a:cubicBezTo>
                    <a:pt x="3478" y="1544"/>
                    <a:pt x="3415" y="1355"/>
                    <a:pt x="3251" y="1279"/>
                  </a:cubicBezTo>
                  <a:lnTo>
                    <a:pt x="567" y="32"/>
                  </a:lnTo>
                  <a:cubicBezTo>
                    <a:pt x="525" y="10"/>
                    <a:pt x="478" y="0"/>
                    <a:pt x="431"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73"/>
            <p:cNvSpPr/>
            <p:nvPr/>
          </p:nvSpPr>
          <p:spPr>
            <a:xfrm>
              <a:off x="4414050" y="2431425"/>
              <a:ext cx="81600" cy="57650"/>
            </a:xfrm>
            <a:custGeom>
              <a:rect b="b" l="l" r="r" t="t"/>
              <a:pathLst>
                <a:path extrusionOk="0" h="2306" w="3264">
                  <a:moveTo>
                    <a:pt x="2818" y="0"/>
                  </a:moveTo>
                  <a:cubicBezTo>
                    <a:pt x="2755" y="0"/>
                    <a:pt x="2691" y="19"/>
                    <a:pt x="2634" y="57"/>
                  </a:cubicBezTo>
                  <a:lnTo>
                    <a:pt x="177" y="1707"/>
                  </a:lnTo>
                  <a:cubicBezTo>
                    <a:pt x="38" y="1808"/>
                    <a:pt x="0" y="1997"/>
                    <a:pt x="101" y="2148"/>
                  </a:cubicBezTo>
                  <a:cubicBezTo>
                    <a:pt x="160" y="2249"/>
                    <a:pt x="269" y="2305"/>
                    <a:pt x="380" y="2305"/>
                  </a:cubicBezTo>
                  <a:cubicBezTo>
                    <a:pt x="436" y="2305"/>
                    <a:pt x="492" y="2291"/>
                    <a:pt x="542" y="2262"/>
                  </a:cubicBezTo>
                  <a:lnTo>
                    <a:pt x="3062" y="724"/>
                  </a:lnTo>
                  <a:cubicBezTo>
                    <a:pt x="3213" y="636"/>
                    <a:pt x="3264" y="435"/>
                    <a:pt x="3163" y="271"/>
                  </a:cubicBezTo>
                  <a:lnTo>
                    <a:pt x="3087" y="145"/>
                  </a:lnTo>
                  <a:cubicBezTo>
                    <a:pt x="3025" y="50"/>
                    <a:pt x="2923" y="0"/>
                    <a:pt x="2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73"/>
            <p:cNvSpPr/>
            <p:nvPr/>
          </p:nvSpPr>
          <p:spPr>
            <a:xfrm>
              <a:off x="3749350" y="2416200"/>
              <a:ext cx="80025" cy="60275"/>
            </a:xfrm>
            <a:custGeom>
              <a:rect b="b" l="l" r="r" t="t"/>
              <a:pathLst>
                <a:path extrusionOk="0" h="2411" w="3201">
                  <a:moveTo>
                    <a:pt x="452" y="0"/>
                  </a:moveTo>
                  <a:cubicBezTo>
                    <a:pt x="351" y="0"/>
                    <a:pt x="250" y="46"/>
                    <a:pt x="189" y="136"/>
                  </a:cubicBezTo>
                  <a:lnTo>
                    <a:pt x="101" y="262"/>
                  </a:lnTo>
                  <a:cubicBezTo>
                    <a:pt x="0" y="414"/>
                    <a:pt x="38" y="615"/>
                    <a:pt x="189" y="716"/>
                  </a:cubicBezTo>
                  <a:lnTo>
                    <a:pt x="2647" y="2354"/>
                  </a:lnTo>
                  <a:cubicBezTo>
                    <a:pt x="2703" y="2392"/>
                    <a:pt x="2768" y="2410"/>
                    <a:pt x="2831" y="2410"/>
                  </a:cubicBezTo>
                  <a:cubicBezTo>
                    <a:pt x="2935" y="2410"/>
                    <a:pt x="3037" y="2360"/>
                    <a:pt x="3100" y="2266"/>
                  </a:cubicBezTo>
                  <a:cubicBezTo>
                    <a:pt x="3201" y="2115"/>
                    <a:pt x="3176" y="1913"/>
                    <a:pt x="3025" y="1812"/>
                  </a:cubicBezTo>
                  <a:lnTo>
                    <a:pt x="643" y="61"/>
                  </a:lnTo>
                  <a:cubicBezTo>
                    <a:pt x="588" y="20"/>
                    <a:pt x="520" y="0"/>
                    <a:pt x="452"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73"/>
            <p:cNvSpPr/>
            <p:nvPr/>
          </p:nvSpPr>
          <p:spPr>
            <a:xfrm>
              <a:off x="4370250" y="2364375"/>
              <a:ext cx="72475" cy="68675"/>
            </a:xfrm>
            <a:custGeom>
              <a:rect b="b" l="l" r="r" t="t"/>
              <a:pathLst>
                <a:path extrusionOk="0" h="2747" w="2899">
                  <a:moveTo>
                    <a:pt x="2441" y="1"/>
                  </a:moveTo>
                  <a:cubicBezTo>
                    <a:pt x="2357" y="1"/>
                    <a:pt x="2275" y="36"/>
                    <a:pt x="2218" y="105"/>
                  </a:cubicBezTo>
                  <a:lnTo>
                    <a:pt x="127" y="2197"/>
                  </a:lnTo>
                  <a:cubicBezTo>
                    <a:pt x="1" y="2323"/>
                    <a:pt x="1" y="2524"/>
                    <a:pt x="127" y="2650"/>
                  </a:cubicBezTo>
                  <a:cubicBezTo>
                    <a:pt x="191" y="2715"/>
                    <a:pt x="273" y="2746"/>
                    <a:pt x="355" y="2746"/>
                  </a:cubicBezTo>
                  <a:cubicBezTo>
                    <a:pt x="433" y="2746"/>
                    <a:pt x="513" y="2718"/>
                    <a:pt x="580" y="2663"/>
                  </a:cubicBezTo>
                  <a:lnTo>
                    <a:pt x="2760" y="672"/>
                  </a:lnTo>
                  <a:cubicBezTo>
                    <a:pt x="2899" y="546"/>
                    <a:pt x="2899" y="344"/>
                    <a:pt x="2773" y="218"/>
                  </a:cubicBezTo>
                  <a:lnTo>
                    <a:pt x="2672" y="105"/>
                  </a:lnTo>
                  <a:cubicBezTo>
                    <a:pt x="2609" y="36"/>
                    <a:pt x="2524" y="1"/>
                    <a:pt x="244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73"/>
            <p:cNvSpPr/>
            <p:nvPr/>
          </p:nvSpPr>
          <p:spPr>
            <a:xfrm>
              <a:off x="3805100" y="2351575"/>
              <a:ext cx="70600" cy="70875"/>
            </a:xfrm>
            <a:custGeom>
              <a:rect b="b" l="l" r="r" t="t"/>
              <a:pathLst>
                <a:path extrusionOk="0" h="2835" w="2824">
                  <a:moveTo>
                    <a:pt x="462" y="1"/>
                  </a:moveTo>
                  <a:cubicBezTo>
                    <a:pt x="386" y="1"/>
                    <a:pt x="311" y="29"/>
                    <a:pt x="253" y="88"/>
                  </a:cubicBezTo>
                  <a:lnTo>
                    <a:pt x="139" y="201"/>
                  </a:lnTo>
                  <a:cubicBezTo>
                    <a:pt x="1" y="327"/>
                    <a:pt x="1" y="529"/>
                    <a:pt x="139" y="655"/>
                  </a:cubicBezTo>
                  <a:lnTo>
                    <a:pt x="2231" y="2747"/>
                  </a:lnTo>
                  <a:cubicBezTo>
                    <a:pt x="2291" y="2806"/>
                    <a:pt x="2368" y="2835"/>
                    <a:pt x="2446" y="2835"/>
                  </a:cubicBezTo>
                  <a:cubicBezTo>
                    <a:pt x="2532" y="2835"/>
                    <a:pt x="2619" y="2800"/>
                    <a:pt x="2685" y="2734"/>
                  </a:cubicBezTo>
                  <a:cubicBezTo>
                    <a:pt x="2823" y="2620"/>
                    <a:pt x="2823" y="2419"/>
                    <a:pt x="2710" y="2293"/>
                  </a:cubicBezTo>
                  <a:lnTo>
                    <a:pt x="706" y="113"/>
                  </a:lnTo>
                  <a:cubicBezTo>
                    <a:pt x="639" y="39"/>
                    <a:pt x="550" y="1"/>
                    <a:pt x="462"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73"/>
            <p:cNvSpPr/>
            <p:nvPr/>
          </p:nvSpPr>
          <p:spPr>
            <a:xfrm>
              <a:off x="4315750" y="2309200"/>
              <a:ext cx="62725" cy="77850"/>
            </a:xfrm>
            <a:custGeom>
              <a:rect b="b" l="l" r="r" t="t"/>
              <a:pathLst>
                <a:path extrusionOk="0" h="3114" w="2509">
                  <a:moveTo>
                    <a:pt x="2009" y="0"/>
                  </a:moveTo>
                  <a:cubicBezTo>
                    <a:pt x="1905" y="0"/>
                    <a:pt x="1802" y="50"/>
                    <a:pt x="1740" y="145"/>
                  </a:cubicBezTo>
                  <a:lnTo>
                    <a:pt x="102" y="2602"/>
                  </a:lnTo>
                  <a:cubicBezTo>
                    <a:pt x="1" y="2753"/>
                    <a:pt x="39" y="2942"/>
                    <a:pt x="190" y="3043"/>
                  </a:cubicBezTo>
                  <a:cubicBezTo>
                    <a:pt x="253" y="3090"/>
                    <a:pt x="325" y="3113"/>
                    <a:pt x="394" y="3113"/>
                  </a:cubicBezTo>
                  <a:cubicBezTo>
                    <a:pt x="492" y="3113"/>
                    <a:pt x="585" y="3068"/>
                    <a:pt x="643" y="2980"/>
                  </a:cubicBezTo>
                  <a:lnTo>
                    <a:pt x="2395" y="598"/>
                  </a:lnTo>
                  <a:cubicBezTo>
                    <a:pt x="2508" y="447"/>
                    <a:pt x="2470" y="245"/>
                    <a:pt x="2319" y="145"/>
                  </a:cubicBezTo>
                  <a:lnTo>
                    <a:pt x="2193" y="56"/>
                  </a:lnTo>
                  <a:cubicBezTo>
                    <a:pt x="2136" y="18"/>
                    <a:pt x="2072" y="0"/>
                    <a:pt x="200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73"/>
            <p:cNvSpPr/>
            <p:nvPr/>
          </p:nvSpPr>
          <p:spPr>
            <a:xfrm>
              <a:off x="3871575" y="2298900"/>
              <a:ext cx="60200" cy="79600"/>
            </a:xfrm>
            <a:custGeom>
              <a:rect b="b" l="l" r="r" t="t"/>
              <a:pathLst>
                <a:path extrusionOk="0" h="3184" w="2408">
                  <a:moveTo>
                    <a:pt x="498" y="1"/>
                  </a:moveTo>
                  <a:cubicBezTo>
                    <a:pt x="440" y="1"/>
                    <a:pt x="381" y="17"/>
                    <a:pt x="328" y="53"/>
                  </a:cubicBezTo>
                  <a:lnTo>
                    <a:pt x="202" y="141"/>
                  </a:lnTo>
                  <a:cubicBezTo>
                    <a:pt x="51" y="242"/>
                    <a:pt x="0" y="443"/>
                    <a:pt x="114" y="594"/>
                  </a:cubicBezTo>
                  <a:lnTo>
                    <a:pt x="1765" y="3039"/>
                  </a:lnTo>
                  <a:cubicBezTo>
                    <a:pt x="1820" y="3133"/>
                    <a:pt x="1924" y="3183"/>
                    <a:pt x="2028" y="3183"/>
                  </a:cubicBezTo>
                  <a:cubicBezTo>
                    <a:pt x="2091" y="3183"/>
                    <a:pt x="2153" y="3165"/>
                    <a:pt x="2206" y="3127"/>
                  </a:cubicBezTo>
                  <a:cubicBezTo>
                    <a:pt x="2357" y="3026"/>
                    <a:pt x="2407" y="2825"/>
                    <a:pt x="2306" y="2686"/>
                  </a:cubicBezTo>
                  <a:lnTo>
                    <a:pt x="769" y="166"/>
                  </a:lnTo>
                  <a:cubicBezTo>
                    <a:pt x="712" y="59"/>
                    <a:pt x="606" y="1"/>
                    <a:pt x="498"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73"/>
            <p:cNvSpPr/>
            <p:nvPr/>
          </p:nvSpPr>
          <p:spPr>
            <a:xfrm>
              <a:off x="4253700" y="2267350"/>
              <a:ext cx="50100" cy="84650"/>
            </a:xfrm>
            <a:custGeom>
              <a:rect b="b" l="l" r="r" t="t"/>
              <a:pathLst>
                <a:path extrusionOk="0" h="3386" w="2004">
                  <a:moveTo>
                    <a:pt x="1487" y="0"/>
                  </a:moveTo>
                  <a:cubicBezTo>
                    <a:pt x="1359" y="0"/>
                    <a:pt x="1244" y="75"/>
                    <a:pt x="1197" y="206"/>
                  </a:cubicBezTo>
                  <a:lnTo>
                    <a:pt x="76" y="2940"/>
                  </a:lnTo>
                  <a:cubicBezTo>
                    <a:pt x="0" y="3104"/>
                    <a:pt x="76" y="3293"/>
                    <a:pt x="240" y="3356"/>
                  </a:cubicBezTo>
                  <a:lnTo>
                    <a:pt x="252" y="3356"/>
                  </a:lnTo>
                  <a:cubicBezTo>
                    <a:pt x="296" y="3376"/>
                    <a:pt x="341" y="3386"/>
                    <a:pt x="385" y="3386"/>
                  </a:cubicBezTo>
                  <a:cubicBezTo>
                    <a:pt x="504" y="3386"/>
                    <a:pt x="616" y="3315"/>
                    <a:pt x="681" y="3205"/>
                  </a:cubicBezTo>
                  <a:lnTo>
                    <a:pt x="1928" y="521"/>
                  </a:lnTo>
                  <a:cubicBezTo>
                    <a:pt x="2004" y="357"/>
                    <a:pt x="1928" y="168"/>
                    <a:pt x="1764" y="92"/>
                  </a:cubicBezTo>
                  <a:lnTo>
                    <a:pt x="1626" y="29"/>
                  </a:lnTo>
                  <a:cubicBezTo>
                    <a:pt x="1580" y="10"/>
                    <a:pt x="1533" y="0"/>
                    <a:pt x="148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73"/>
            <p:cNvSpPr/>
            <p:nvPr/>
          </p:nvSpPr>
          <p:spPr>
            <a:xfrm>
              <a:off x="3947800" y="2260450"/>
              <a:ext cx="46975" cy="85825"/>
            </a:xfrm>
            <a:custGeom>
              <a:rect b="b" l="l" r="r" t="t"/>
              <a:pathLst>
                <a:path extrusionOk="0" h="3433" w="1879">
                  <a:moveTo>
                    <a:pt x="514" y="1"/>
                  </a:moveTo>
                  <a:cubicBezTo>
                    <a:pt x="473" y="1"/>
                    <a:pt x="432" y="10"/>
                    <a:pt x="392" y="28"/>
                  </a:cubicBezTo>
                  <a:lnTo>
                    <a:pt x="253" y="78"/>
                  </a:lnTo>
                  <a:cubicBezTo>
                    <a:pt x="76" y="141"/>
                    <a:pt x="1" y="330"/>
                    <a:pt x="76" y="494"/>
                  </a:cubicBezTo>
                  <a:lnTo>
                    <a:pt x="1211" y="3229"/>
                  </a:lnTo>
                  <a:cubicBezTo>
                    <a:pt x="1258" y="3352"/>
                    <a:pt x="1377" y="3432"/>
                    <a:pt x="1503" y="3432"/>
                  </a:cubicBezTo>
                  <a:cubicBezTo>
                    <a:pt x="1544" y="3432"/>
                    <a:pt x="1586" y="3424"/>
                    <a:pt x="1626" y="3405"/>
                  </a:cubicBezTo>
                  <a:cubicBezTo>
                    <a:pt x="1803" y="3342"/>
                    <a:pt x="1878" y="3153"/>
                    <a:pt x="1815" y="2989"/>
                  </a:cubicBezTo>
                  <a:lnTo>
                    <a:pt x="807" y="217"/>
                  </a:lnTo>
                  <a:cubicBezTo>
                    <a:pt x="760" y="84"/>
                    <a:pt x="640" y="1"/>
                    <a:pt x="514"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73"/>
            <p:cNvSpPr/>
            <p:nvPr/>
          </p:nvSpPr>
          <p:spPr>
            <a:xfrm>
              <a:off x="4186900" y="2241100"/>
              <a:ext cx="35325" cy="88925"/>
            </a:xfrm>
            <a:custGeom>
              <a:rect b="b" l="l" r="r" t="t"/>
              <a:pathLst>
                <a:path extrusionOk="0" h="3557" w="1413">
                  <a:moveTo>
                    <a:pt x="904" y="1"/>
                  </a:moveTo>
                  <a:cubicBezTo>
                    <a:pt x="755" y="1"/>
                    <a:pt x="626" y="108"/>
                    <a:pt x="593" y="273"/>
                  </a:cubicBezTo>
                  <a:lnTo>
                    <a:pt x="26" y="3171"/>
                  </a:lnTo>
                  <a:cubicBezTo>
                    <a:pt x="1" y="3335"/>
                    <a:pt x="102" y="3511"/>
                    <a:pt x="278" y="3549"/>
                  </a:cubicBezTo>
                  <a:cubicBezTo>
                    <a:pt x="303" y="3554"/>
                    <a:pt x="328" y="3557"/>
                    <a:pt x="352" y="3557"/>
                  </a:cubicBezTo>
                  <a:cubicBezTo>
                    <a:pt x="498" y="3557"/>
                    <a:pt x="625" y="3461"/>
                    <a:pt x="669" y="3310"/>
                  </a:cubicBezTo>
                  <a:lnTo>
                    <a:pt x="1374" y="437"/>
                  </a:lnTo>
                  <a:cubicBezTo>
                    <a:pt x="1412" y="260"/>
                    <a:pt x="1311" y="84"/>
                    <a:pt x="1135" y="46"/>
                  </a:cubicBezTo>
                  <a:lnTo>
                    <a:pt x="971" y="8"/>
                  </a:lnTo>
                  <a:cubicBezTo>
                    <a:pt x="948" y="3"/>
                    <a:pt x="926"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73"/>
            <p:cNvSpPr/>
            <p:nvPr/>
          </p:nvSpPr>
          <p:spPr>
            <a:xfrm>
              <a:off x="4030025" y="2237750"/>
              <a:ext cx="33100" cy="89125"/>
            </a:xfrm>
            <a:custGeom>
              <a:rect b="b" l="l" r="r" t="t"/>
              <a:pathLst>
                <a:path extrusionOk="0" h="3565" w="1324">
                  <a:moveTo>
                    <a:pt x="503" y="0"/>
                  </a:moveTo>
                  <a:cubicBezTo>
                    <a:pt x="487" y="0"/>
                    <a:pt x="471" y="1"/>
                    <a:pt x="454" y="4"/>
                  </a:cubicBezTo>
                  <a:lnTo>
                    <a:pt x="303" y="41"/>
                  </a:lnTo>
                  <a:cubicBezTo>
                    <a:pt x="127" y="67"/>
                    <a:pt x="1" y="243"/>
                    <a:pt x="51" y="419"/>
                  </a:cubicBezTo>
                  <a:lnTo>
                    <a:pt x="643" y="3318"/>
                  </a:lnTo>
                  <a:cubicBezTo>
                    <a:pt x="665" y="3460"/>
                    <a:pt x="801" y="3564"/>
                    <a:pt x="953" y="3564"/>
                  </a:cubicBezTo>
                  <a:cubicBezTo>
                    <a:pt x="975" y="3564"/>
                    <a:pt x="998" y="3562"/>
                    <a:pt x="1021" y="3557"/>
                  </a:cubicBezTo>
                  <a:cubicBezTo>
                    <a:pt x="1198" y="3532"/>
                    <a:pt x="1324" y="3368"/>
                    <a:pt x="1286" y="3192"/>
                  </a:cubicBezTo>
                  <a:lnTo>
                    <a:pt x="832" y="281"/>
                  </a:lnTo>
                  <a:cubicBezTo>
                    <a:pt x="810" y="109"/>
                    <a:pt x="662" y="0"/>
                    <a:pt x="503"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73"/>
            <p:cNvSpPr/>
            <p:nvPr/>
          </p:nvSpPr>
          <p:spPr>
            <a:xfrm>
              <a:off x="4111925" y="2231525"/>
              <a:ext cx="20200" cy="90125"/>
            </a:xfrm>
            <a:custGeom>
              <a:rect b="b" l="l" r="r" t="t"/>
              <a:pathLst>
                <a:path extrusionOk="0" h="3605" w="808">
                  <a:moveTo>
                    <a:pt x="329" y="1"/>
                  </a:moveTo>
                  <a:cubicBezTo>
                    <a:pt x="152" y="1"/>
                    <a:pt x="1" y="152"/>
                    <a:pt x="14" y="328"/>
                  </a:cubicBezTo>
                  <a:lnTo>
                    <a:pt x="77" y="3289"/>
                  </a:lnTo>
                  <a:cubicBezTo>
                    <a:pt x="64" y="3466"/>
                    <a:pt x="215" y="3604"/>
                    <a:pt x="404" y="3604"/>
                  </a:cubicBezTo>
                  <a:cubicBezTo>
                    <a:pt x="581" y="3604"/>
                    <a:pt x="732" y="3466"/>
                    <a:pt x="732" y="3289"/>
                  </a:cubicBezTo>
                  <a:lnTo>
                    <a:pt x="795" y="328"/>
                  </a:lnTo>
                  <a:cubicBezTo>
                    <a:pt x="807" y="152"/>
                    <a:pt x="669" y="1"/>
                    <a:pt x="480"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73"/>
            <p:cNvSpPr/>
            <p:nvPr/>
          </p:nvSpPr>
          <p:spPr>
            <a:xfrm>
              <a:off x="4081375" y="2648975"/>
              <a:ext cx="77200" cy="73700"/>
            </a:xfrm>
            <a:custGeom>
              <a:rect b="b" l="l" r="r" t="t"/>
              <a:pathLst>
                <a:path extrusionOk="0" h="2948" w="3088">
                  <a:moveTo>
                    <a:pt x="1488" y="1"/>
                  </a:moveTo>
                  <a:cubicBezTo>
                    <a:pt x="729" y="1"/>
                    <a:pt x="1" y="595"/>
                    <a:pt x="1" y="1486"/>
                  </a:cubicBezTo>
                  <a:cubicBezTo>
                    <a:pt x="9" y="2368"/>
                    <a:pt x="732" y="2947"/>
                    <a:pt x="1483" y="2947"/>
                  </a:cubicBezTo>
                  <a:cubicBezTo>
                    <a:pt x="1848" y="2947"/>
                    <a:pt x="2220" y="2811"/>
                    <a:pt x="2521" y="2506"/>
                  </a:cubicBezTo>
                  <a:cubicBezTo>
                    <a:pt x="3088" y="1939"/>
                    <a:pt x="3088" y="1007"/>
                    <a:pt x="2508" y="427"/>
                  </a:cubicBezTo>
                  <a:cubicBezTo>
                    <a:pt x="2210" y="133"/>
                    <a:pt x="1845" y="1"/>
                    <a:pt x="148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73"/>
            <p:cNvSpPr/>
            <p:nvPr/>
          </p:nvSpPr>
          <p:spPr>
            <a:xfrm>
              <a:off x="4101850" y="2507800"/>
              <a:ext cx="192200" cy="194700"/>
            </a:xfrm>
            <a:custGeom>
              <a:rect b="b" l="l" r="r" t="t"/>
              <a:pathLst>
                <a:path extrusionOk="0" h="7788" w="7688">
                  <a:moveTo>
                    <a:pt x="7687" y="1"/>
                  </a:moveTo>
                  <a:lnTo>
                    <a:pt x="1" y="7221"/>
                  </a:lnTo>
                  <a:lnTo>
                    <a:pt x="580" y="7788"/>
                  </a:lnTo>
                  <a:lnTo>
                    <a:pt x="768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6" name="Google Shape;1166;p73"/>
          <p:cNvGrpSpPr/>
          <p:nvPr/>
        </p:nvGrpSpPr>
        <p:grpSpPr>
          <a:xfrm>
            <a:off x="1927597" y="2511565"/>
            <a:ext cx="1751365" cy="974253"/>
            <a:chOff x="4811600" y="2231525"/>
            <a:chExt cx="890600" cy="495450"/>
          </a:xfrm>
        </p:grpSpPr>
        <p:sp>
          <p:nvSpPr>
            <p:cNvPr id="1167" name="Google Shape;1167;p73"/>
            <p:cNvSpPr/>
            <p:nvPr/>
          </p:nvSpPr>
          <p:spPr>
            <a:xfrm>
              <a:off x="5604200" y="2591000"/>
              <a:ext cx="90750" cy="31025"/>
            </a:xfrm>
            <a:custGeom>
              <a:rect b="b" l="l" r="r" t="t"/>
              <a:pathLst>
                <a:path extrusionOk="0" h="1241" w="3630">
                  <a:moveTo>
                    <a:pt x="3267" y="1"/>
                  </a:moveTo>
                  <a:cubicBezTo>
                    <a:pt x="3241" y="1"/>
                    <a:pt x="3215" y="4"/>
                    <a:pt x="3188" y="12"/>
                  </a:cubicBezTo>
                  <a:lnTo>
                    <a:pt x="290" y="591"/>
                  </a:lnTo>
                  <a:cubicBezTo>
                    <a:pt x="114" y="617"/>
                    <a:pt x="0" y="793"/>
                    <a:pt x="38" y="957"/>
                  </a:cubicBezTo>
                  <a:lnTo>
                    <a:pt x="38" y="969"/>
                  </a:lnTo>
                  <a:cubicBezTo>
                    <a:pt x="60" y="1125"/>
                    <a:pt x="190" y="1241"/>
                    <a:pt x="341" y="1241"/>
                  </a:cubicBezTo>
                  <a:cubicBezTo>
                    <a:pt x="361" y="1241"/>
                    <a:pt x="382" y="1239"/>
                    <a:pt x="404" y="1234"/>
                  </a:cubicBezTo>
                  <a:lnTo>
                    <a:pt x="3327" y="793"/>
                  </a:lnTo>
                  <a:cubicBezTo>
                    <a:pt x="3503" y="768"/>
                    <a:pt x="3629" y="591"/>
                    <a:pt x="3592" y="415"/>
                  </a:cubicBezTo>
                  <a:cubicBezTo>
                    <a:pt x="3579" y="365"/>
                    <a:pt x="3579" y="314"/>
                    <a:pt x="3566" y="264"/>
                  </a:cubicBezTo>
                  <a:cubicBezTo>
                    <a:pt x="3534" y="114"/>
                    <a:pt x="3411" y="1"/>
                    <a:pt x="3267"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73"/>
            <p:cNvSpPr/>
            <p:nvPr/>
          </p:nvSpPr>
          <p:spPr>
            <a:xfrm>
              <a:off x="4820100" y="2573450"/>
              <a:ext cx="90450" cy="34100"/>
            </a:xfrm>
            <a:custGeom>
              <a:rect b="b" l="l" r="r" t="t"/>
              <a:pathLst>
                <a:path extrusionOk="0" h="1364" w="3618">
                  <a:moveTo>
                    <a:pt x="393" y="0"/>
                  </a:moveTo>
                  <a:cubicBezTo>
                    <a:pt x="244" y="0"/>
                    <a:pt x="109" y="96"/>
                    <a:pt x="76" y="248"/>
                  </a:cubicBezTo>
                  <a:cubicBezTo>
                    <a:pt x="64" y="311"/>
                    <a:pt x="51" y="361"/>
                    <a:pt x="39" y="411"/>
                  </a:cubicBezTo>
                  <a:cubicBezTo>
                    <a:pt x="1" y="588"/>
                    <a:pt x="114" y="764"/>
                    <a:pt x="291" y="789"/>
                  </a:cubicBezTo>
                  <a:lnTo>
                    <a:pt x="3201" y="1356"/>
                  </a:lnTo>
                  <a:cubicBezTo>
                    <a:pt x="3223" y="1361"/>
                    <a:pt x="3244" y="1364"/>
                    <a:pt x="3265" y="1364"/>
                  </a:cubicBezTo>
                  <a:cubicBezTo>
                    <a:pt x="3409" y="1364"/>
                    <a:pt x="3546" y="1258"/>
                    <a:pt x="3579" y="1104"/>
                  </a:cubicBezTo>
                  <a:lnTo>
                    <a:pt x="3579" y="1092"/>
                  </a:lnTo>
                  <a:cubicBezTo>
                    <a:pt x="3617" y="928"/>
                    <a:pt x="3504" y="752"/>
                    <a:pt x="3340" y="714"/>
                  </a:cubicBezTo>
                  <a:lnTo>
                    <a:pt x="467" y="8"/>
                  </a:lnTo>
                  <a:cubicBezTo>
                    <a:pt x="442" y="3"/>
                    <a:pt x="417" y="0"/>
                    <a:pt x="393"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73"/>
            <p:cNvSpPr/>
            <p:nvPr/>
          </p:nvSpPr>
          <p:spPr>
            <a:xfrm>
              <a:off x="5584675" y="2508700"/>
              <a:ext cx="87900" cy="45000"/>
            </a:xfrm>
            <a:custGeom>
              <a:rect b="b" l="l" r="r" t="t"/>
              <a:pathLst>
                <a:path extrusionOk="0" h="1800" w="3516">
                  <a:moveTo>
                    <a:pt x="3087" y="0"/>
                  </a:moveTo>
                  <a:cubicBezTo>
                    <a:pt x="3045" y="0"/>
                    <a:pt x="3002" y="9"/>
                    <a:pt x="2961" y="28"/>
                  </a:cubicBezTo>
                  <a:lnTo>
                    <a:pt x="239" y="1174"/>
                  </a:lnTo>
                  <a:cubicBezTo>
                    <a:pt x="76" y="1237"/>
                    <a:pt x="0" y="1426"/>
                    <a:pt x="63" y="1590"/>
                  </a:cubicBezTo>
                  <a:cubicBezTo>
                    <a:pt x="112" y="1718"/>
                    <a:pt x="238" y="1799"/>
                    <a:pt x="368" y="1799"/>
                  </a:cubicBezTo>
                  <a:cubicBezTo>
                    <a:pt x="405" y="1799"/>
                    <a:pt x="443" y="1793"/>
                    <a:pt x="479" y="1779"/>
                  </a:cubicBezTo>
                  <a:lnTo>
                    <a:pt x="3251" y="771"/>
                  </a:lnTo>
                  <a:cubicBezTo>
                    <a:pt x="3427" y="708"/>
                    <a:pt x="3516" y="519"/>
                    <a:pt x="3440" y="355"/>
                  </a:cubicBezTo>
                  <a:lnTo>
                    <a:pt x="3390" y="204"/>
                  </a:lnTo>
                  <a:cubicBezTo>
                    <a:pt x="3342" y="81"/>
                    <a:pt x="3216" y="0"/>
                    <a:pt x="3087"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73"/>
            <p:cNvSpPr/>
            <p:nvPr/>
          </p:nvSpPr>
          <p:spPr>
            <a:xfrm>
              <a:off x="4845925" y="2492075"/>
              <a:ext cx="86975" cy="47975"/>
            </a:xfrm>
            <a:custGeom>
              <a:rect b="b" l="l" r="r" t="t"/>
              <a:pathLst>
                <a:path extrusionOk="0" h="1919" w="3479">
                  <a:moveTo>
                    <a:pt x="423" y="0"/>
                  </a:moveTo>
                  <a:cubicBezTo>
                    <a:pt x="305" y="0"/>
                    <a:pt x="193" y="72"/>
                    <a:pt x="140" y="189"/>
                  </a:cubicBezTo>
                  <a:cubicBezTo>
                    <a:pt x="114" y="239"/>
                    <a:pt x="102" y="289"/>
                    <a:pt x="77" y="340"/>
                  </a:cubicBezTo>
                  <a:cubicBezTo>
                    <a:pt x="1" y="504"/>
                    <a:pt x="77" y="693"/>
                    <a:pt x="253" y="756"/>
                  </a:cubicBezTo>
                  <a:lnTo>
                    <a:pt x="2987" y="1890"/>
                  </a:lnTo>
                  <a:cubicBezTo>
                    <a:pt x="3027" y="1909"/>
                    <a:pt x="3070" y="1919"/>
                    <a:pt x="3113" y="1919"/>
                  </a:cubicBezTo>
                  <a:cubicBezTo>
                    <a:pt x="3235" y="1919"/>
                    <a:pt x="3357" y="1844"/>
                    <a:pt x="3403" y="1713"/>
                  </a:cubicBezTo>
                  <a:cubicBezTo>
                    <a:pt x="3479" y="1549"/>
                    <a:pt x="3403" y="1360"/>
                    <a:pt x="3252" y="1285"/>
                  </a:cubicBezTo>
                  <a:lnTo>
                    <a:pt x="568" y="37"/>
                  </a:lnTo>
                  <a:cubicBezTo>
                    <a:pt x="521" y="12"/>
                    <a:pt x="471" y="0"/>
                    <a:pt x="423"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73"/>
            <p:cNvSpPr/>
            <p:nvPr/>
          </p:nvSpPr>
          <p:spPr>
            <a:xfrm>
              <a:off x="5552225" y="2432700"/>
              <a:ext cx="81925" cy="57850"/>
            </a:xfrm>
            <a:custGeom>
              <a:rect b="b" l="l" r="r" t="t"/>
              <a:pathLst>
                <a:path extrusionOk="0" h="2314" w="3277">
                  <a:moveTo>
                    <a:pt x="2821" y="0"/>
                  </a:moveTo>
                  <a:cubicBezTo>
                    <a:pt x="2759" y="0"/>
                    <a:pt x="2698" y="19"/>
                    <a:pt x="2646" y="56"/>
                  </a:cubicBezTo>
                  <a:lnTo>
                    <a:pt x="189" y="1707"/>
                  </a:lnTo>
                  <a:cubicBezTo>
                    <a:pt x="38" y="1807"/>
                    <a:pt x="0" y="2009"/>
                    <a:pt x="101" y="2160"/>
                  </a:cubicBezTo>
                  <a:cubicBezTo>
                    <a:pt x="158" y="2258"/>
                    <a:pt x="262" y="2314"/>
                    <a:pt x="373" y="2314"/>
                  </a:cubicBezTo>
                  <a:cubicBezTo>
                    <a:pt x="434" y="2314"/>
                    <a:pt x="497" y="2297"/>
                    <a:pt x="555" y="2261"/>
                  </a:cubicBezTo>
                  <a:lnTo>
                    <a:pt x="3075" y="724"/>
                  </a:lnTo>
                  <a:cubicBezTo>
                    <a:pt x="3226" y="636"/>
                    <a:pt x="3276" y="434"/>
                    <a:pt x="3176" y="283"/>
                  </a:cubicBezTo>
                  <a:cubicBezTo>
                    <a:pt x="3150" y="232"/>
                    <a:pt x="3125" y="195"/>
                    <a:pt x="3087" y="157"/>
                  </a:cubicBezTo>
                  <a:cubicBezTo>
                    <a:pt x="3032" y="54"/>
                    <a:pt x="2926" y="0"/>
                    <a:pt x="2821"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73"/>
            <p:cNvSpPr/>
            <p:nvPr/>
          </p:nvSpPr>
          <p:spPr>
            <a:xfrm>
              <a:off x="4887825" y="2417825"/>
              <a:ext cx="80050" cy="60225"/>
            </a:xfrm>
            <a:custGeom>
              <a:rect b="b" l="l" r="r" t="t"/>
              <a:pathLst>
                <a:path extrusionOk="0" h="2409" w="3202">
                  <a:moveTo>
                    <a:pt x="444" y="1"/>
                  </a:moveTo>
                  <a:cubicBezTo>
                    <a:pt x="346" y="1"/>
                    <a:pt x="249" y="46"/>
                    <a:pt x="190" y="134"/>
                  </a:cubicBezTo>
                  <a:lnTo>
                    <a:pt x="102" y="260"/>
                  </a:lnTo>
                  <a:cubicBezTo>
                    <a:pt x="1" y="412"/>
                    <a:pt x="39" y="613"/>
                    <a:pt x="190" y="714"/>
                  </a:cubicBezTo>
                  <a:lnTo>
                    <a:pt x="2647" y="2352"/>
                  </a:lnTo>
                  <a:cubicBezTo>
                    <a:pt x="2699" y="2390"/>
                    <a:pt x="2762" y="2408"/>
                    <a:pt x="2826" y="2408"/>
                  </a:cubicBezTo>
                  <a:cubicBezTo>
                    <a:pt x="2931" y="2408"/>
                    <a:pt x="3038" y="2358"/>
                    <a:pt x="3101" y="2264"/>
                  </a:cubicBezTo>
                  <a:cubicBezTo>
                    <a:pt x="3202" y="2125"/>
                    <a:pt x="3164" y="1924"/>
                    <a:pt x="3025" y="1823"/>
                  </a:cubicBezTo>
                  <a:lnTo>
                    <a:pt x="644" y="71"/>
                  </a:lnTo>
                  <a:cubicBezTo>
                    <a:pt x="586" y="24"/>
                    <a:pt x="515" y="1"/>
                    <a:pt x="444"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73"/>
            <p:cNvSpPr/>
            <p:nvPr/>
          </p:nvSpPr>
          <p:spPr>
            <a:xfrm>
              <a:off x="5508425" y="2365875"/>
              <a:ext cx="72800" cy="68850"/>
            </a:xfrm>
            <a:custGeom>
              <a:rect b="b" l="l" r="r" t="t"/>
              <a:pathLst>
                <a:path extrusionOk="0" h="2754" w="2912">
                  <a:moveTo>
                    <a:pt x="2445" y="1"/>
                  </a:moveTo>
                  <a:cubicBezTo>
                    <a:pt x="2363" y="1"/>
                    <a:pt x="2281" y="32"/>
                    <a:pt x="2218" y="95"/>
                  </a:cubicBezTo>
                  <a:lnTo>
                    <a:pt x="127" y="2187"/>
                  </a:lnTo>
                  <a:cubicBezTo>
                    <a:pt x="1" y="2313"/>
                    <a:pt x="1" y="2515"/>
                    <a:pt x="127" y="2641"/>
                  </a:cubicBezTo>
                  <a:cubicBezTo>
                    <a:pt x="194" y="2715"/>
                    <a:pt x="283" y="2753"/>
                    <a:pt x="371" y="2753"/>
                  </a:cubicBezTo>
                  <a:cubicBezTo>
                    <a:pt x="447" y="2753"/>
                    <a:pt x="522" y="2724"/>
                    <a:pt x="580" y="2666"/>
                  </a:cubicBezTo>
                  <a:lnTo>
                    <a:pt x="2760" y="662"/>
                  </a:lnTo>
                  <a:cubicBezTo>
                    <a:pt x="2899" y="549"/>
                    <a:pt x="2911" y="335"/>
                    <a:pt x="2785" y="209"/>
                  </a:cubicBezTo>
                  <a:lnTo>
                    <a:pt x="2672" y="95"/>
                  </a:lnTo>
                  <a:cubicBezTo>
                    <a:pt x="2609" y="32"/>
                    <a:pt x="2527" y="1"/>
                    <a:pt x="2445"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73"/>
            <p:cNvSpPr/>
            <p:nvPr/>
          </p:nvSpPr>
          <p:spPr>
            <a:xfrm>
              <a:off x="4943275" y="2353000"/>
              <a:ext cx="70600" cy="70875"/>
            </a:xfrm>
            <a:custGeom>
              <a:rect b="b" l="l" r="r" t="t"/>
              <a:pathLst>
                <a:path extrusionOk="0" h="2835" w="2824">
                  <a:moveTo>
                    <a:pt x="472" y="1"/>
                  </a:moveTo>
                  <a:cubicBezTo>
                    <a:pt x="390" y="1"/>
                    <a:pt x="308" y="32"/>
                    <a:pt x="240" y="94"/>
                  </a:cubicBezTo>
                  <a:lnTo>
                    <a:pt x="127" y="195"/>
                  </a:lnTo>
                  <a:cubicBezTo>
                    <a:pt x="1" y="321"/>
                    <a:pt x="1" y="535"/>
                    <a:pt x="127" y="661"/>
                  </a:cubicBezTo>
                  <a:lnTo>
                    <a:pt x="2231" y="2740"/>
                  </a:lnTo>
                  <a:cubicBezTo>
                    <a:pt x="2288" y="2803"/>
                    <a:pt x="2370" y="2834"/>
                    <a:pt x="2453" y="2834"/>
                  </a:cubicBezTo>
                  <a:cubicBezTo>
                    <a:pt x="2537" y="2834"/>
                    <a:pt x="2622" y="2803"/>
                    <a:pt x="2685" y="2740"/>
                  </a:cubicBezTo>
                  <a:cubicBezTo>
                    <a:pt x="2811" y="2614"/>
                    <a:pt x="2823" y="2412"/>
                    <a:pt x="2697" y="2286"/>
                  </a:cubicBezTo>
                  <a:lnTo>
                    <a:pt x="706" y="106"/>
                  </a:lnTo>
                  <a:cubicBezTo>
                    <a:pt x="642" y="35"/>
                    <a:pt x="557" y="1"/>
                    <a:pt x="472"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73"/>
            <p:cNvSpPr/>
            <p:nvPr/>
          </p:nvSpPr>
          <p:spPr>
            <a:xfrm>
              <a:off x="5454250" y="2310450"/>
              <a:ext cx="62400" cy="77925"/>
            </a:xfrm>
            <a:custGeom>
              <a:rect b="b" l="l" r="r" t="t"/>
              <a:pathLst>
                <a:path extrusionOk="0" h="3117" w="2496">
                  <a:moveTo>
                    <a:pt x="2006" y="1"/>
                  </a:moveTo>
                  <a:cubicBezTo>
                    <a:pt x="1904" y="1"/>
                    <a:pt x="1802" y="51"/>
                    <a:pt x="1739" y="145"/>
                  </a:cubicBezTo>
                  <a:lnTo>
                    <a:pt x="101" y="2602"/>
                  </a:lnTo>
                  <a:cubicBezTo>
                    <a:pt x="0" y="2753"/>
                    <a:pt x="38" y="2955"/>
                    <a:pt x="189" y="3056"/>
                  </a:cubicBezTo>
                  <a:cubicBezTo>
                    <a:pt x="245" y="3096"/>
                    <a:pt x="310" y="3116"/>
                    <a:pt x="376" y="3116"/>
                  </a:cubicBezTo>
                  <a:cubicBezTo>
                    <a:pt x="475" y="3116"/>
                    <a:pt x="575" y="3071"/>
                    <a:pt x="643" y="2980"/>
                  </a:cubicBezTo>
                  <a:lnTo>
                    <a:pt x="2382" y="599"/>
                  </a:lnTo>
                  <a:cubicBezTo>
                    <a:pt x="2495" y="460"/>
                    <a:pt x="2470" y="246"/>
                    <a:pt x="2319" y="145"/>
                  </a:cubicBezTo>
                  <a:lnTo>
                    <a:pt x="2180" y="57"/>
                  </a:lnTo>
                  <a:cubicBezTo>
                    <a:pt x="2128" y="19"/>
                    <a:pt x="2067" y="1"/>
                    <a:pt x="2006"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73"/>
            <p:cNvSpPr/>
            <p:nvPr/>
          </p:nvSpPr>
          <p:spPr>
            <a:xfrm>
              <a:off x="5010075" y="2300475"/>
              <a:ext cx="60175" cy="79300"/>
            </a:xfrm>
            <a:custGeom>
              <a:rect b="b" l="l" r="r" t="t"/>
              <a:pathLst>
                <a:path extrusionOk="0" h="3172" w="2407">
                  <a:moveTo>
                    <a:pt x="500" y="0"/>
                  </a:moveTo>
                  <a:cubicBezTo>
                    <a:pt x="441" y="0"/>
                    <a:pt x="381" y="17"/>
                    <a:pt x="328" y="53"/>
                  </a:cubicBezTo>
                  <a:lnTo>
                    <a:pt x="202" y="128"/>
                  </a:lnTo>
                  <a:cubicBezTo>
                    <a:pt x="50" y="229"/>
                    <a:pt x="0" y="431"/>
                    <a:pt x="113" y="582"/>
                  </a:cubicBezTo>
                  <a:lnTo>
                    <a:pt x="1764" y="3039"/>
                  </a:lnTo>
                  <a:cubicBezTo>
                    <a:pt x="1826" y="3124"/>
                    <a:pt x="1927" y="3172"/>
                    <a:pt x="2027" y="3172"/>
                  </a:cubicBezTo>
                  <a:cubicBezTo>
                    <a:pt x="2090" y="3172"/>
                    <a:pt x="2152" y="3153"/>
                    <a:pt x="2205" y="3115"/>
                  </a:cubicBezTo>
                  <a:cubicBezTo>
                    <a:pt x="2356" y="3026"/>
                    <a:pt x="2407" y="2825"/>
                    <a:pt x="2306" y="2674"/>
                  </a:cubicBezTo>
                  <a:lnTo>
                    <a:pt x="769" y="153"/>
                  </a:lnTo>
                  <a:cubicBezTo>
                    <a:pt x="712" y="56"/>
                    <a:pt x="607" y="0"/>
                    <a:pt x="500"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73"/>
            <p:cNvSpPr/>
            <p:nvPr/>
          </p:nvSpPr>
          <p:spPr>
            <a:xfrm>
              <a:off x="5392175" y="2268775"/>
              <a:ext cx="49800" cy="84550"/>
            </a:xfrm>
            <a:custGeom>
              <a:rect b="b" l="l" r="r" t="t"/>
              <a:pathLst>
                <a:path extrusionOk="0" h="3382" w="1992">
                  <a:moveTo>
                    <a:pt x="1495" y="1"/>
                  </a:moveTo>
                  <a:cubicBezTo>
                    <a:pt x="1367" y="1"/>
                    <a:pt x="1246" y="74"/>
                    <a:pt x="1198" y="199"/>
                  </a:cubicBezTo>
                  <a:lnTo>
                    <a:pt x="64" y="2933"/>
                  </a:lnTo>
                  <a:cubicBezTo>
                    <a:pt x="1" y="3097"/>
                    <a:pt x="76" y="3286"/>
                    <a:pt x="240" y="3349"/>
                  </a:cubicBezTo>
                  <a:cubicBezTo>
                    <a:pt x="287" y="3371"/>
                    <a:pt x="335" y="3381"/>
                    <a:pt x="383" y="3381"/>
                  </a:cubicBezTo>
                  <a:cubicBezTo>
                    <a:pt x="502" y="3381"/>
                    <a:pt x="615" y="3315"/>
                    <a:pt x="669" y="3198"/>
                  </a:cubicBezTo>
                  <a:lnTo>
                    <a:pt x="1916" y="527"/>
                  </a:lnTo>
                  <a:cubicBezTo>
                    <a:pt x="1992" y="363"/>
                    <a:pt x="1929" y="161"/>
                    <a:pt x="1765" y="98"/>
                  </a:cubicBezTo>
                  <a:lnTo>
                    <a:pt x="1614" y="23"/>
                  </a:lnTo>
                  <a:cubicBezTo>
                    <a:pt x="1575" y="8"/>
                    <a:pt x="1535" y="1"/>
                    <a:pt x="1495"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73"/>
            <p:cNvSpPr/>
            <p:nvPr/>
          </p:nvSpPr>
          <p:spPr>
            <a:xfrm>
              <a:off x="5085975" y="2261900"/>
              <a:ext cx="47275" cy="85675"/>
            </a:xfrm>
            <a:custGeom>
              <a:rect b="b" l="l" r="r" t="t"/>
              <a:pathLst>
                <a:path extrusionOk="0" h="3427" w="1891">
                  <a:moveTo>
                    <a:pt x="508" y="0"/>
                  </a:moveTo>
                  <a:cubicBezTo>
                    <a:pt x="470" y="0"/>
                    <a:pt x="430" y="7"/>
                    <a:pt x="391" y="20"/>
                  </a:cubicBezTo>
                  <a:lnTo>
                    <a:pt x="253" y="83"/>
                  </a:lnTo>
                  <a:cubicBezTo>
                    <a:pt x="89" y="146"/>
                    <a:pt x="1" y="335"/>
                    <a:pt x="76" y="499"/>
                  </a:cubicBezTo>
                  <a:lnTo>
                    <a:pt x="1211" y="3234"/>
                  </a:lnTo>
                  <a:cubicBezTo>
                    <a:pt x="1266" y="3354"/>
                    <a:pt x="1383" y="3427"/>
                    <a:pt x="1506" y="3427"/>
                  </a:cubicBezTo>
                  <a:cubicBezTo>
                    <a:pt x="1551" y="3427"/>
                    <a:pt x="1596" y="3418"/>
                    <a:pt x="1639" y="3397"/>
                  </a:cubicBezTo>
                  <a:cubicBezTo>
                    <a:pt x="1803" y="3347"/>
                    <a:pt x="1891" y="3158"/>
                    <a:pt x="1828" y="2994"/>
                  </a:cubicBezTo>
                  <a:lnTo>
                    <a:pt x="807" y="209"/>
                  </a:lnTo>
                  <a:cubicBezTo>
                    <a:pt x="768" y="82"/>
                    <a:pt x="644" y="0"/>
                    <a:pt x="508"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73"/>
            <p:cNvSpPr/>
            <p:nvPr/>
          </p:nvSpPr>
          <p:spPr>
            <a:xfrm>
              <a:off x="5324775" y="2242575"/>
              <a:ext cx="35625" cy="88725"/>
            </a:xfrm>
            <a:custGeom>
              <a:rect b="b" l="l" r="r" t="t"/>
              <a:pathLst>
                <a:path extrusionOk="0" h="3549" w="1425">
                  <a:moveTo>
                    <a:pt x="898" y="0"/>
                  </a:moveTo>
                  <a:cubicBezTo>
                    <a:pt x="754" y="0"/>
                    <a:pt x="626" y="104"/>
                    <a:pt x="605" y="252"/>
                  </a:cubicBezTo>
                  <a:lnTo>
                    <a:pt x="38" y="3162"/>
                  </a:lnTo>
                  <a:cubicBezTo>
                    <a:pt x="0" y="3326"/>
                    <a:pt x="114" y="3503"/>
                    <a:pt x="290" y="3540"/>
                  </a:cubicBezTo>
                  <a:lnTo>
                    <a:pt x="303" y="3540"/>
                  </a:lnTo>
                  <a:cubicBezTo>
                    <a:pt x="326" y="3546"/>
                    <a:pt x="349" y="3548"/>
                    <a:pt x="372" y="3548"/>
                  </a:cubicBezTo>
                  <a:cubicBezTo>
                    <a:pt x="513" y="3548"/>
                    <a:pt x="648" y="3453"/>
                    <a:pt x="681" y="3301"/>
                  </a:cubicBezTo>
                  <a:lnTo>
                    <a:pt x="1386" y="428"/>
                  </a:lnTo>
                  <a:cubicBezTo>
                    <a:pt x="1424" y="252"/>
                    <a:pt x="1323" y="75"/>
                    <a:pt x="1147" y="37"/>
                  </a:cubicBezTo>
                  <a:lnTo>
                    <a:pt x="983" y="12"/>
                  </a:lnTo>
                  <a:cubicBezTo>
                    <a:pt x="955" y="4"/>
                    <a:pt x="926" y="0"/>
                    <a:pt x="898"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73"/>
            <p:cNvSpPr/>
            <p:nvPr/>
          </p:nvSpPr>
          <p:spPr>
            <a:xfrm>
              <a:off x="5168825" y="2239225"/>
              <a:ext cx="32475" cy="89225"/>
            </a:xfrm>
            <a:custGeom>
              <a:rect b="b" l="l" r="r" t="t"/>
              <a:pathLst>
                <a:path extrusionOk="0" h="3569" w="1299">
                  <a:moveTo>
                    <a:pt x="509" y="1"/>
                  </a:moveTo>
                  <a:cubicBezTo>
                    <a:pt x="487" y="1"/>
                    <a:pt x="465" y="3"/>
                    <a:pt x="442" y="8"/>
                  </a:cubicBezTo>
                  <a:lnTo>
                    <a:pt x="291" y="33"/>
                  </a:lnTo>
                  <a:cubicBezTo>
                    <a:pt x="114" y="58"/>
                    <a:pt x="1" y="234"/>
                    <a:pt x="39" y="411"/>
                  </a:cubicBezTo>
                  <a:lnTo>
                    <a:pt x="618" y="3309"/>
                  </a:lnTo>
                  <a:cubicBezTo>
                    <a:pt x="640" y="3463"/>
                    <a:pt x="777" y="3568"/>
                    <a:pt x="928" y="3568"/>
                  </a:cubicBezTo>
                  <a:cubicBezTo>
                    <a:pt x="951" y="3568"/>
                    <a:pt x="973" y="3566"/>
                    <a:pt x="996" y="3561"/>
                  </a:cubicBezTo>
                  <a:cubicBezTo>
                    <a:pt x="1173" y="3536"/>
                    <a:pt x="1299" y="3372"/>
                    <a:pt x="1261" y="3196"/>
                  </a:cubicBezTo>
                  <a:lnTo>
                    <a:pt x="820" y="272"/>
                  </a:lnTo>
                  <a:cubicBezTo>
                    <a:pt x="798" y="117"/>
                    <a:pt x="668" y="1"/>
                    <a:pt x="509"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73"/>
            <p:cNvSpPr/>
            <p:nvPr/>
          </p:nvSpPr>
          <p:spPr>
            <a:xfrm>
              <a:off x="5252000" y="2231525"/>
              <a:ext cx="19875" cy="90125"/>
            </a:xfrm>
            <a:custGeom>
              <a:rect b="b" l="l" r="r" t="t"/>
              <a:pathLst>
                <a:path extrusionOk="0" h="3605" w="795">
                  <a:moveTo>
                    <a:pt x="316" y="1"/>
                  </a:moveTo>
                  <a:cubicBezTo>
                    <a:pt x="139" y="1"/>
                    <a:pt x="1" y="152"/>
                    <a:pt x="1" y="328"/>
                  </a:cubicBezTo>
                  <a:lnTo>
                    <a:pt x="51" y="3289"/>
                  </a:lnTo>
                  <a:cubicBezTo>
                    <a:pt x="51" y="3466"/>
                    <a:pt x="190" y="3604"/>
                    <a:pt x="379" y="3604"/>
                  </a:cubicBezTo>
                  <a:cubicBezTo>
                    <a:pt x="555" y="3604"/>
                    <a:pt x="694" y="3466"/>
                    <a:pt x="706" y="3289"/>
                  </a:cubicBezTo>
                  <a:lnTo>
                    <a:pt x="794" y="328"/>
                  </a:lnTo>
                  <a:cubicBezTo>
                    <a:pt x="794" y="152"/>
                    <a:pt x="656" y="1"/>
                    <a:pt x="479"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73"/>
            <p:cNvSpPr/>
            <p:nvPr/>
          </p:nvSpPr>
          <p:spPr>
            <a:xfrm>
              <a:off x="5218300" y="2653400"/>
              <a:ext cx="95775" cy="73575"/>
            </a:xfrm>
            <a:custGeom>
              <a:rect b="b" l="l" r="r" t="t"/>
              <a:pathLst>
                <a:path extrusionOk="0" h="2943" w="3831">
                  <a:moveTo>
                    <a:pt x="1923" y="0"/>
                  </a:moveTo>
                  <a:cubicBezTo>
                    <a:pt x="1629" y="0"/>
                    <a:pt x="1331" y="89"/>
                    <a:pt x="1071" y="275"/>
                  </a:cubicBezTo>
                  <a:cubicBezTo>
                    <a:pt x="0" y="1019"/>
                    <a:pt x="378" y="2695"/>
                    <a:pt x="1676" y="2922"/>
                  </a:cubicBezTo>
                  <a:cubicBezTo>
                    <a:pt x="1762" y="2936"/>
                    <a:pt x="1847" y="2943"/>
                    <a:pt x="1930" y="2943"/>
                  </a:cubicBezTo>
                  <a:cubicBezTo>
                    <a:pt x="3077" y="2943"/>
                    <a:pt x="3830" y="1616"/>
                    <a:pt x="3125" y="628"/>
                  </a:cubicBezTo>
                  <a:cubicBezTo>
                    <a:pt x="2840" y="220"/>
                    <a:pt x="2386" y="0"/>
                    <a:pt x="19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73"/>
            <p:cNvSpPr/>
            <p:nvPr/>
          </p:nvSpPr>
          <p:spPr>
            <a:xfrm>
              <a:off x="5122200" y="2485750"/>
              <a:ext cx="158175" cy="217850"/>
            </a:xfrm>
            <a:custGeom>
              <a:rect b="b" l="l" r="r" t="t"/>
              <a:pathLst>
                <a:path extrusionOk="0" h="8714" w="6327">
                  <a:moveTo>
                    <a:pt x="1" y="0"/>
                  </a:moveTo>
                  <a:lnTo>
                    <a:pt x="5558" y="8569"/>
                  </a:lnTo>
                  <a:cubicBezTo>
                    <a:pt x="5613" y="8663"/>
                    <a:pt x="5717" y="8714"/>
                    <a:pt x="5824" y="8714"/>
                  </a:cubicBezTo>
                  <a:cubicBezTo>
                    <a:pt x="5889" y="8714"/>
                    <a:pt x="5955" y="8695"/>
                    <a:pt x="6012" y="8657"/>
                  </a:cubicBezTo>
                  <a:lnTo>
                    <a:pt x="6138" y="8569"/>
                  </a:lnTo>
                  <a:cubicBezTo>
                    <a:pt x="6289" y="8456"/>
                    <a:pt x="6327" y="8254"/>
                    <a:pt x="6213" y="8103"/>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73"/>
            <p:cNvSpPr/>
            <p:nvPr/>
          </p:nvSpPr>
          <p:spPr>
            <a:xfrm>
              <a:off x="5612075" y="2674425"/>
              <a:ext cx="90125" cy="19575"/>
            </a:xfrm>
            <a:custGeom>
              <a:rect b="b" l="l" r="r" t="t"/>
              <a:pathLst>
                <a:path extrusionOk="0" h="783" w="3605">
                  <a:moveTo>
                    <a:pt x="3288" y="1"/>
                  </a:moveTo>
                  <a:cubicBezTo>
                    <a:pt x="3280" y="1"/>
                    <a:pt x="3272" y="1"/>
                    <a:pt x="3264" y="1"/>
                  </a:cubicBezTo>
                  <a:lnTo>
                    <a:pt x="315" y="127"/>
                  </a:lnTo>
                  <a:cubicBezTo>
                    <a:pt x="139" y="127"/>
                    <a:pt x="0" y="279"/>
                    <a:pt x="0" y="455"/>
                  </a:cubicBezTo>
                  <a:lnTo>
                    <a:pt x="0" y="468"/>
                  </a:lnTo>
                  <a:cubicBezTo>
                    <a:pt x="13" y="644"/>
                    <a:pt x="152" y="783"/>
                    <a:pt x="328" y="783"/>
                  </a:cubicBezTo>
                  <a:lnTo>
                    <a:pt x="3277" y="783"/>
                  </a:lnTo>
                  <a:cubicBezTo>
                    <a:pt x="3466" y="783"/>
                    <a:pt x="3604" y="631"/>
                    <a:pt x="3604" y="442"/>
                  </a:cubicBezTo>
                  <a:lnTo>
                    <a:pt x="3604" y="316"/>
                  </a:lnTo>
                  <a:cubicBezTo>
                    <a:pt x="3604" y="135"/>
                    <a:pt x="3465" y="1"/>
                    <a:pt x="3288"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73"/>
            <p:cNvSpPr/>
            <p:nvPr/>
          </p:nvSpPr>
          <p:spPr>
            <a:xfrm>
              <a:off x="4811600" y="2666250"/>
              <a:ext cx="90125" cy="19575"/>
            </a:xfrm>
            <a:custGeom>
              <a:rect b="b" l="l" r="r" t="t"/>
              <a:pathLst>
                <a:path extrusionOk="0" h="783" w="3605">
                  <a:moveTo>
                    <a:pt x="353" y="1"/>
                  </a:moveTo>
                  <a:cubicBezTo>
                    <a:pt x="164" y="1"/>
                    <a:pt x="13" y="139"/>
                    <a:pt x="13" y="316"/>
                  </a:cubicBezTo>
                  <a:lnTo>
                    <a:pt x="13" y="454"/>
                  </a:lnTo>
                  <a:cubicBezTo>
                    <a:pt x="0" y="643"/>
                    <a:pt x="152" y="782"/>
                    <a:pt x="328" y="782"/>
                  </a:cubicBezTo>
                  <a:lnTo>
                    <a:pt x="3277" y="782"/>
                  </a:lnTo>
                  <a:cubicBezTo>
                    <a:pt x="3453" y="782"/>
                    <a:pt x="3604" y="643"/>
                    <a:pt x="3604" y="467"/>
                  </a:cubicBezTo>
                  <a:cubicBezTo>
                    <a:pt x="3604" y="291"/>
                    <a:pt x="3466" y="139"/>
                    <a:pt x="3289" y="127"/>
                  </a:cubicBezTo>
                  <a:lnTo>
                    <a:pt x="353"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6" name="Google Shape;1186;p73"/>
          <p:cNvSpPr txBox="1"/>
          <p:nvPr>
            <p:ph type="ctrTitle"/>
          </p:nvPr>
        </p:nvSpPr>
        <p:spPr>
          <a:xfrm>
            <a:off x="1862629" y="1924202"/>
            <a:ext cx="1881300" cy="421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600">
                <a:solidFill>
                  <a:schemeClr val="accent1"/>
                </a:solidFill>
              </a:rPr>
              <a:t>%30</a:t>
            </a:r>
            <a:endParaRPr sz="1600">
              <a:solidFill>
                <a:schemeClr val="accent1"/>
              </a:solidFill>
            </a:endParaRPr>
          </a:p>
        </p:txBody>
      </p:sp>
      <p:sp>
        <p:nvSpPr>
          <p:cNvPr id="1187" name="Google Shape;1187;p73"/>
          <p:cNvSpPr txBox="1"/>
          <p:nvPr>
            <p:ph idx="4" type="ctrTitle"/>
          </p:nvPr>
        </p:nvSpPr>
        <p:spPr>
          <a:xfrm>
            <a:off x="5189052" y="1841789"/>
            <a:ext cx="1881300" cy="421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600">
                <a:solidFill>
                  <a:schemeClr val="accent3"/>
                </a:solidFill>
              </a:rPr>
              <a:t>%84</a:t>
            </a:r>
            <a:endParaRPr sz="1600">
              <a:solidFill>
                <a:schemeClr val="accent3"/>
              </a:solidFill>
            </a:endParaRPr>
          </a:p>
        </p:txBody>
      </p:sp>
      <p:sp>
        <p:nvSpPr>
          <p:cNvPr id="1188" name="Google Shape;1188;p73"/>
          <p:cNvSpPr txBox="1"/>
          <p:nvPr/>
        </p:nvSpPr>
        <p:spPr>
          <a:xfrm>
            <a:off x="618825" y="989475"/>
            <a:ext cx="733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Gelecek aşamada dengesiz verideki F1 skorunu arttırmaya çalışacağız.</a:t>
            </a:r>
            <a:endParaRPr>
              <a:solidFill>
                <a:schemeClr val="lt1"/>
              </a:solidFill>
              <a:latin typeface="Maven Pro"/>
              <a:ea typeface="Maven Pro"/>
              <a:cs typeface="Maven Pro"/>
              <a:sym typeface="Maven Pr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74"/>
          <p:cNvSpPr txBox="1"/>
          <p:nvPr>
            <p:ph type="title"/>
          </p:nvPr>
        </p:nvSpPr>
        <p:spPr>
          <a:xfrm>
            <a:off x="2037000" y="1496400"/>
            <a:ext cx="5356172" cy="2150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TEŞEKKÜRLER </a:t>
            </a:r>
            <a:endParaRPr>
              <a:solidFill>
                <a:schemeClr val="accent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27"/>
          <p:cNvSpPr txBox="1"/>
          <p:nvPr>
            <p:ph idx="8" type="ctrTitle"/>
          </p:nvPr>
        </p:nvSpPr>
        <p:spPr>
          <a:xfrm>
            <a:off x="775855" y="170550"/>
            <a:ext cx="5888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ÇÖZÜMÜMÜZ</a:t>
            </a:r>
            <a:endParaRPr sz="3000"/>
          </a:p>
        </p:txBody>
      </p:sp>
      <p:sp>
        <p:nvSpPr>
          <p:cNvPr id="572" name="Google Shape;572;p27"/>
          <p:cNvSpPr txBox="1"/>
          <p:nvPr>
            <p:ph idx="2" type="ctrTitle"/>
          </p:nvPr>
        </p:nvSpPr>
        <p:spPr>
          <a:xfrm>
            <a:off x="775843" y="2242095"/>
            <a:ext cx="18813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ÖZELLİK MÜHENDİSLİĞİ</a:t>
            </a:r>
            <a:endParaRPr/>
          </a:p>
        </p:txBody>
      </p:sp>
      <p:sp>
        <p:nvSpPr>
          <p:cNvPr id="573" name="Google Shape;573;p27"/>
          <p:cNvSpPr txBox="1"/>
          <p:nvPr>
            <p:ph idx="4" type="ctrTitle"/>
          </p:nvPr>
        </p:nvSpPr>
        <p:spPr>
          <a:xfrm>
            <a:off x="5841016" y="637181"/>
            <a:ext cx="18813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MODEL OLUŞTURMA</a:t>
            </a:r>
            <a:endParaRPr/>
          </a:p>
        </p:txBody>
      </p:sp>
      <p:sp>
        <p:nvSpPr>
          <p:cNvPr id="574" name="Google Shape;574;p27"/>
          <p:cNvSpPr txBox="1"/>
          <p:nvPr>
            <p:ph idx="7" type="subTitle"/>
          </p:nvPr>
        </p:nvSpPr>
        <p:spPr>
          <a:xfrm>
            <a:off x="4608822" y="4275063"/>
            <a:ext cx="3078300" cy="6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sz="1300"/>
              <a:t>En iyi sonucu veren model seçilir ve final model oluşturularak hedef kitle tahmini yapılır.</a:t>
            </a:r>
            <a:endParaRPr sz="1300"/>
          </a:p>
        </p:txBody>
      </p:sp>
      <p:sp>
        <p:nvSpPr>
          <p:cNvPr id="575" name="Google Shape;575;p27"/>
          <p:cNvSpPr txBox="1"/>
          <p:nvPr>
            <p:ph type="ctrTitle"/>
          </p:nvPr>
        </p:nvSpPr>
        <p:spPr>
          <a:xfrm>
            <a:off x="775841" y="465370"/>
            <a:ext cx="18813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VERİ ANALİZİ</a:t>
            </a:r>
            <a:endParaRPr/>
          </a:p>
        </p:txBody>
      </p:sp>
      <p:sp>
        <p:nvSpPr>
          <p:cNvPr id="576" name="Google Shape;576;p27"/>
          <p:cNvSpPr txBox="1"/>
          <p:nvPr>
            <p:ph idx="1" type="subTitle"/>
          </p:nvPr>
        </p:nvSpPr>
        <p:spPr>
          <a:xfrm>
            <a:off x="775841" y="957670"/>
            <a:ext cx="1881300" cy="6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sz="1300"/>
              <a:t>Veriler incelenerek veri üzerinde neler yapılması gerektiğine karar verilir.</a:t>
            </a:r>
            <a:endParaRPr sz="1300"/>
          </a:p>
        </p:txBody>
      </p:sp>
      <p:sp>
        <p:nvSpPr>
          <p:cNvPr id="577" name="Google Shape;577;p27"/>
          <p:cNvSpPr txBox="1"/>
          <p:nvPr>
            <p:ph idx="3" type="subTitle"/>
          </p:nvPr>
        </p:nvSpPr>
        <p:spPr>
          <a:xfrm>
            <a:off x="775843" y="2734395"/>
            <a:ext cx="1881300" cy="6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sz="1300"/>
              <a:t>İlişkisel analizlere bakıldıktan sonra modele etki edebilecek yeni değişkenler türetilir.</a:t>
            </a:r>
            <a:endParaRPr sz="1300"/>
          </a:p>
        </p:txBody>
      </p:sp>
      <p:sp>
        <p:nvSpPr>
          <p:cNvPr id="578" name="Google Shape;578;p27"/>
          <p:cNvSpPr txBox="1"/>
          <p:nvPr>
            <p:ph idx="5" type="subTitle"/>
          </p:nvPr>
        </p:nvSpPr>
        <p:spPr>
          <a:xfrm>
            <a:off x="5739316" y="1205181"/>
            <a:ext cx="2084700" cy="6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sz="1300"/>
              <a:t>Her bir model için en iyi parametreler belirlenir ve sonuçlar karşılaştırılır.</a:t>
            </a:r>
            <a:endParaRPr sz="1300"/>
          </a:p>
        </p:txBody>
      </p:sp>
      <p:sp>
        <p:nvSpPr>
          <p:cNvPr id="579" name="Google Shape;579;p27"/>
          <p:cNvSpPr txBox="1"/>
          <p:nvPr>
            <p:ph idx="6" type="ctrTitle"/>
          </p:nvPr>
        </p:nvSpPr>
        <p:spPr>
          <a:xfrm>
            <a:off x="4609121" y="3841313"/>
            <a:ext cx="31944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EN İYİ MODELE KARAR VERME VE HEDEF KİTLEYİ BELİRLEME</a:t>
            </a:r>
            <a:endParaRPr/>
          </a:p>
        </p:txBody>
      </p:sp>
      <p:sp>
        <p:nvSpPr>
          <p:cNvPr id="580" name="Google Shape;580;p27"/>
          <p:cNvSpPr/>
          <p:nvPr/>
        </p:nvSpPr>
        <p:spPr>
          <a:xfrm>
            <a:off x="3137063" y="959825"/>
            <a:ext cx="723900" cy="723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27"/>
          <p:cNvSpPr/>
          <p:nvPr/>
        </p:nvSpPr>
        <p:spPr>
          <a:xfrm>
            <a:off x="3124175" y="2448638"/>
            <a:ext cx="723900" cy="723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27"/>
          <p:cNvSpPr/>
          <p:nvPr/>
        </p:nvSpPr>
        <p:spPr>
          <a:xfrm>
            <a:off x="4535513" y="959825"/>
            <a:ext cx="723900" cy="723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27"/>
          <p:cNvSpPr/>
          <p:nvPr/>
        </p:nvSpPr>
        <p:spPr>
          <a:xfrm>
            <a:off x="4522625" y="2448638"/>
            <a:ext cx="723900" cy="723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3000"/>
              <a:t>✄</a:t>
            </a:r>
            <a:endParaRPr b="0" i="0" sz="3000" u="none" cap="none" strike="noStrike">
              <a:solidFill>
                <a:srgbClr val="000000"/>
              </a:solidFill>
              <a:latin typeface="Arial"/>
              <a:ea typeface="Arial"/>
              <a:cs typeface="Arial"/>
              <a:sym typeface="Arial"/>
            </a:endParaRPr>
          </a:p>
        </p:txBody>
      </p:sp>
      <p:cxnSp>
        <p:nvCxnSpPr>
          <p:cNvPr id="584" name="Google Shape;584;p27"/>
          <p:cNvCxnSpPr>
            <a:stCxn id="580" idx="3"/>
            <a:endCxn id="582" idx="1"/>
          </p:cNvCxnSpPr>
          <p:nvPr/>
        </p:nvCxnSpPr>
        <p:spPr>
          <a:xfrm>
            <a:off x="3860963" y="1321775"/>
            <a:ext cx="674700" cy="600"/>
          </a:xfrm>
          <a:prstGeom prst="bentConnector3">
            <a:avLst>
              <a:gd fmla="val 49989" name="adj1"/>
            </a:avLst>
          </a:prstGeom>
          <a:noFill/>
          <a:ln cap="flat" cmpd="sng" w="9525">
            <a:solidFill>
              <a:schemeClr val="lt2"/>
            </a:solidFill>
            <a:prstDash val="solid"/>
            <a:round/>
            <a:headEnd len="sm" w="sm" type="none"/>
            <a:tailEnd len="sm" w="sm" type="none"/>
          </a:ln>
        </p:spPr>
      </p:cxnSp>
      <p:cxnSp>
        <p:nvCxnSpPr>
          <p:cNvPr id="585" name="Google Shape;585;p27"/>
          <p:cNvCxnSpPr>
            <a:stCxn id="582" idx="2"/>
            <a:endCxn id="581" idx="0"/>
          </p:cNvCxnSpPr>
          <p:nvPr/>
        </p:nvCxnSpPr>
        <p:spPr>
          <a:xfrm rot="5400000">
            <a:off x="3809363" y="1360625"/>
            <a:ext cx="765000" cy="1411200"/>
          </a:xfrm>
          <a:prstGeom prst="bentConnector3">
            <a:avLst>
              <a:gd fmla="val 49994" name="adj1"/>
            </a:avLst>
          </a:prstGeom>
          <a:noFill/>
          <a:ln cap="flat" cmpd="sng" w="9525">
            <a:solidFill>
              <a:schemeClr val="lt2"/>
            </a:solidFill>
            <a:prstDash val="solid"/>
            <a:round/>
            <a:headEnd len="sm" w="sm" type="none"/>
            <a:tailEnd len="sm" w="sm" type="none"/>
          </a:ln>
        </p:spPr>
      </p:cxnSp>
      <p:cxnSp>
        <p:nvCxnSpPr>
          <p:cNvPr id="586" name="Google Shape;586;p27"/>
          <p:cNvCxnSpPr>
            <a:stCxn id="581" idx="3"/>
            <a:endCxn id="583" idx="1"/>
          </p:cNvCxnSpPr>
          <p:nvPr/>
        </p:nvCxnSpPr>
        <p:spPr>
          <a:xfrm>
            <a:off x="3848075" y="2810588"/>
            <a:ext cx="674700" cy="0"/>
          </a:xfrm>
          <a:prstGeom prst="straightConnector1">
            <a:avLst/>
          </a:prstGeom>
          <a:noFill/>
          <a:ln cap="flat" cmpd="sng" w="9525">
            <a:solidFill>
              <a:schemeClr val="lt2"/>
            </a:solidFill>
            <a:prstDash val="solid"/>
            <a:round/>
            <a:headEnd len="sm" w="sm" type="none"/>
            <a:tailEnd len="sm" w="sm" type="none"/>
          </a:ln>
        </p:spPr>
      </p:cxnSp>
      <p:grpSp>
        <p:nvGrpSpPr>
          <p:cNvPr id="587" name="Google Shape;587;p27"/>
          <p:cNvGrpSpPr/>
          <p:nvPr/>
        </p:nvGrpSpPr>
        <p:grpSpPr>
          <a:xfrm>
            <a:off x="4608818" y="1205181"/>
            <a:ext cx="484361" cy="484406"/>
            <a:chOff x="4890434" y="4287389"/>
            <a:chExt cx="345997" cy="346029"/>
          </a:xfrm>
        </p:grpSpPr>
        <p:sp>
          <p:nvSpPr>
            <p:cNvPr id="588" name="Google Shape;588;p27"/>
            <p:cNvSpPr/>
            <p:nvPr/>
          </p:nvSpPr>
          <p:spPr>
            <a:xfrm>
              <a:off x="5111349" y="4400695"/>
              <a:ext cx="54998" cy="54998"/>
            </a:xfrm>
            <a:custGeom>
              <a:rect b="b" l="l" r="r" t="t"/>
              <a:pathLst>
                <a:path extrusionOk="0" h="1728" w="1728">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27"/>
            <p:cNvSpPr/>
            <p:nvPr/>
          </p:nvSpPr>
          <p:spPr>
            <a:xfrm>
              <a:off x="5113640" y="4466642"/>
              <a:ext cx="70498" cy="51179"/>
            </a:xfrm>
            <a:custGeom>
              <a:rect b="b" l="l" r="r" t="t"/>
              <a:pathLst>
                <a:path extrusionOk="0" h="1608" w="2215">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27"/>
            <p:cNvSpPr/>
            <p:nvPr/>
          </p:nvSpPr>
          <p:spPr>
            <a:xfrm>
              <a:off x="4943490" y="4467023"/>
              <a:ext cx="70880" cy="51179"/>
            </a:xfrm>
            <a:custGeom>
              <a:rect b="b" l="l" r="r" t="t"/>
              <a:pathLst>
                <a:path extrusionOk="0" h="1608" w="2227">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27"/>
            <p:cNvSpPr/>
            <p:nvPr/>
          </p:nvSpPr>
          <p:spPr>
            <a:xfrm>
              <a:off x="4961282" y="4400695"/>
              <a:ext cx="54616" cy="54998"/>
            </a:xfrm>
            <a:custGeom>
              <a:rect b="b" l="l" r="r" t="t"/>
              <a:pathLst>
                <a:path extrusionOk="0" h="1728" w="1716">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27"/>
            <p:cNvSpPr/>
            <p:nvPr/>
          </p:nvSpPr>
          <p:spPr>
            <a:xfrm>
              <a:off x="5028374" y="4386691"/>
              <a:ext cx="71262" cy="70880"/>
            </a:xfrm>
            <a:custGeom>
              <a:rect b="b" l="l" r="r" t="t"/>
              <a:pathLst>
                <a:path extrusionOk="0" h="2227" w="2239">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27"/>
            <p:cNvSpPr/>
            <p:nvPr/>
          </p:nvSpPr>
          <p:spPr>
            <a:xfrm>
              <a:off x="5004122" y="4468901"/>
              <a:ext cx="120149" cy="65596"/>
            </a:xfrm>
            <a:custGeom>
              <a:rect b="b" l="l" r="r" t="t"/>
              <a:pathLst>
                <a:path extrusionOk="0" h="2061" w="3775">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27"/>
            <p:cNvSpPr/>
            <p:nvPr/>
          </p:nvSpPr>
          <p:spPr>
            <a:xfrm>
              <a:off x="4890434" y="4287389"/>
              <a:ext cx="345997" cy="346029"/>
            </a:xfrm>
            <a:custGeom>
              <a:rect b="b" l="l" r="r" t="t"/>
              <a:pathLst>
                <a:path extrusionOk="0" h="10872" w="10871">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5" name="Google Shape;595;p27"/>
          <p:cNvGrpSpPr/>
          <p:nvPr/>
        </p:nvGrpSpPr>
        <p:grpSpPr>
          <a:xfrm>
            <a:off x="3241814" y="2565115"/>
            <a:ext cx="488638" cy="438247"/>
            <a:chOff x="5778676" y="3826972"/>
            <a:chExt cx="349052" cy="313056"/>
          </a:xfrm>
        </p:grpSpPr>
        <p:sp>
          <p:nvSpPr>
            <p:cNvPr id="596" name="Google Shape;596;p27"/>
            <p:cNvSpPr/>
            <p:nvPr/>
          </p:nvSpPr>
          <p:spPr>
            <a:xfrm>
              <a:off x="5923045" y="3890659"/>
              <a:ext cx="27690" cy="48155"/>
            </a:xfrm>
            <a:custGeom>
              <a:rect b="b" l="l" r="r" t="t"/>
              <a:pathLst>
                <a:path extrusionOk="0" h="1513" w="87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27"/>
            <p:cNvSpPr/>
            <p:nvPr/>
          </p:nvSpPr>
          <p:spPr>
            <a:xfrm>
              <a:off x="5976866" y="3843268"/>
              <a:ext cx="80364" cy="80364"/>
            </a:xfrm>
            <a:custGeom>
              <a:rect b="b" l="l" r="r" t="t"/>
              <a:pathLst>
                <a:path extrusionOk="0" h="2525" w="2525">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27"/>
            <p:cNvSpPr/>
            <p:nvPr/>
          </p:nvSpPr>
          <p:spPr>
            <a:xfrm>
              <a:off x="5879473" y="3826972"/>
              <a:ext cx="193288" cy="144051"/>
            </a:xfrm>
            <a:custGeom>
              <a:rect b="b" l="l" r="r" t="t"/>
              <a:pathLst>
                <a:path extrusionOk="0" h="4526" w="6073">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27"/>
            <p:cNvSpPr/>
            <p:nvPr/>
          </p:nvSpPr>
          <p:spPr>
            <a:xfrm>
              <a:off x="6003760" y="3859946"/>
              <a:ext cx="26958" cy="47773"/>
            </a:xfrm>
            <a:custGeom>
              <a:rect b="b" l="l" r="r" t="t"/>
              <a:pathLst>
                <a:path extrusionOk="0" h="1501" w="847">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27"/>
            <p:cNvSpPr/>
            <p:nvPr/>
          </p:nvSpPr>
          <p:spPr>
            <a:xfrm>
              <a:off x="5778676" y="3939865"/>
              <a:ext cx="349052" cy="200163"/>
            </a:xfrm>
            <a:custGeom>
              <a:rect b="b" l="l" r="r" t="t"/>
              <a:pathLst>
                <a:path extrusionOk="0" h="6289" w="10967">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1" name="Google Shape;601;p27"/>
          <p:cNvGrpSpPr/>
          <p:nvPr/>
        </p:nvGrpSpPr>
        <p:grpSpPr>
          <a:xfrm>
            <a:off x="3244129" y="1076163"/>
            <a:ext cx="483826" cy="491134"/>
            <a:chOff x="4874902" y="3808799"/>
            <a:chExt cx="345615" cy="350835"/>
          </a:xfrm>
        </p:grpSpPr>
        <p:sp>
          <p:nvSpPr>
            <p:cNvPr id="602" name="Google Shape;602;p27"/>
            <p:cNvSpPr/>
            <p:nvPr/>
          </p:nvSpPr>
          <p:spPr>
            <a:xfrm>
              <a:off x="4874902" y="3808799"/>
              <a:ext cx="345615" cy="350835"/>
            </a:xfrm>
            <a:custGeom>
              <a:rect b="b" l="l" r="r" t="t"/>
              <a:pathLst>
                <a:path extrusionOk="0" h="11023" w="10859">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27"/>
            <p:cNvSpPr/>
            <p:nvPr/>
          </p:nvSpPr>
          <p:spPr>
            <a:xfrm>
              <a:off x="4939321" y="4009630"/>
              <a:ext cx="145929" cy="123618"/>
            </a:xfrm>
            <a:custGeom>
              <a:rect b="b" l="l" r="r" t="t"/>
              <a:pathLst>
                <a:path extrusionOk="0" h="3884" w="4585">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27"/>
            <p:cNvSpPr/>
            <p:nvPr/>
          </p:nvSpPr>
          <p:spPr>
            <a:xfrm>
              <a:off x="4942344" y="3897629"/>
              <a:ext cx="205033" cy="101816"/>
            </a:xfrm>
            <a:custGeom>
              <a:rect b="b" l="l" r="r" t="t"/>
              <a:pathLst>
                <a:path extrusionOk="0" h="3199" w="6442">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27"/>
            <p:cNvSpPr/>
            <p:nvPr/>
          </p:nvSpPr>
          <p:spPr>
            <a:xfrm>
              <a:off x="5092729" y="3950240"/>
              <a:ext cx="84597" cy="175465"/>
            </a:xfrm>
            <a:custGeom>
              <a:rect b="b" l="l" r="r" t="t"/>
              <a:pathLst>
                <a:path extrusionOk="0" h="5513" w="2658">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27"/>
            <p:cNvSpPr/>
            <p:nvPr/>
          </p:nvSpPr>
          <p:spPr>
            <a:xfrm>
              <a:off x="5004886" y="3993717"/>
              <a:ext cx="81478" cy="55348"/>
            </a:xfrm>
            <a:custGeom>
              <a:rect b="b" l="l" r="r" t="t"/>
              <a:pathLst>
                <a:path extrusionOk="0" h="1739" w="256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27"/>
            <p:cNvSpPr/>
            <p:nvPr/>
          </p:nvSpPr>
          <p:spPr>
            <a:xfrm>
              <a:off x="5053391" y="3915262"/>
              <a:ext cx="10630" cy="29982"/>
            </a:xfrm>
            <a:custGeom>
              <a:rect b="b" l="l" r="r" t="t"/>
              <a:pathLst>
                <a:path extrusionOk="0" h="942" w="334">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27"/>
            <p:cNvSpPr/>
            <p:nvPr/>
          </p:nvSpPr>
          <p:spPr>
            <a:xfrm>
              <a:off x="5005236" y="3928216"/>
              <a:ext cx="21261" cy="26894"/>
            </a:xfrm>
            <a:custGeom>
              <a:rect b="b" l="l" r="r" t="t"/>
              <a:pathLst>
                <a:path extrusionOk="0" h="845" w="668">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27"/>
            <p:cNvSpPr/>
            <p:nvPr/>
          </p:nvSpPr>
          <p:spPr>
            <a:xfrm>
              <a:off x="4970766" y="3962876"/>
              <a:ext cx="28454" cy="19510"/>
            </a:xfrm>
            <a:custGeom>
              <a:rect b="b" l="l" r="r" t="t"/>
              <a:pathLst>
                <a:path extrusionOk="0" h="613" w="894">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27"/>
            <p:cNvSpPr/>
            <p:nvPr/>
          </p:nvSpPr>
          <p:spPr>
            <a:xfrm>
              <a:off x="4958258" y="4010012"/>
              <a:ext cx="29982" cy="10248"/>
            </a:xfrm>
            <a:custGeom>
              <a:rect b="b" l="l" r="r" t="t"/>
              <a:pathLst>
                <a:path extrusionOk="0" h="322" w="942">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27"/>
            <p:cNvSpPr/>
            <p:nvPr/>
          </p:nvSpPr>
          <p:spPr>
            <a:xfrm>
              <a:off x="4969239" y="4047601"/>
              <a:ext cx="30363" cy="20051"/>
            </a:xfrm>
            <a:custGeom>
              <a:rect b="b" l="l" r="r" t="t"/>
              <a:pathLst>
                <a:path extrusionOk="0" h="630" w="954">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27"/>
            <p:cNvSpPr/>
            <p:nvPr/>
          </p:nvSpPr>
          <p:spPr>
            <a:xfrm>
              <a:off x="5005236" y="4075641"/>
              <a:ext cx="21261" cy="26862"/>
            </a:xfrm>
            <a:custGeom>
              <a:rect b="b" l="l" r="r" t="t"/>
              <a:pathLst>
                <a:path extrusionOk="0" h="844" w="668">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27"/>
            <p:cNvSpPr/>
            <p:nvPr/>
          </p:nvSpPr>
          <p:spPr>
            <a:xfrm>
              <a:off x="5053391" y="4085794"/>
              <a:ext cx="10630" cy="29982"/>
            </a:xfrm>
            <a:custGeom>
              <a:rect b="b" l="l" r="r" t="t"/>
              <a:pathLst>
                <a:path extrusionOk="0" h="942" w="334">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27"/>
            <p:cNvSpPr/>
            <p:nvPr/>
          </p:nvSpPr>
          <p:spPr>
            <a:xfrm>
              <a:off x="5090501" y="4075641"/>
              <a:ext cx="21261" cy="26894"/>
            </a:xfrm>
            <a:custGeom>
              <a:rect b="b" l="l" r="r" t="t"/>
              <a:pathLst>
                <a:path extrusionOk="0" h="845" w="668">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27"/>
            <p:cNvSpPr/>
            <p:nvPr/>
          </p:nvSpPr>
          <p:spPr>
            <a:xfrm>
              <a:off x="5117809" y="4048142"/>
              <a:ext cx="28454" cy="19510"/>
            </a:xfrm>
            <a:custGeom>
              <a:rect b="b" l="l" r="r" t="t"/>
              <a:pathLst>
                <a:path extrusionOk="0" h="613" w="894">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27"/>
            <p:cNvSpPr/>
            <p:nvPr/>
          </p:nvSpPr>
          <p:spPr>
            <a:xfrm>
              <a:off x="5128790" y="4010012"/>
              <a:ext cx="29950" cy="10248"/>
            </a:xfrm>
            <a:custGeom>
              <a:rect b="b" l="l" r="r" t="t"/>
              <a:pathLst>
                <a:path extrusionOk="0" h="322" w="941">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27"/>
            <p:cNvSpPr/>
            <p:nvPr/>
          </p:nvSpPr>
          <p:spPr>
            <a:xfrm>
              <a:off x="5117809" y="3962717"/>
              <a:ext cx="28454" cy="19669"/>
            </a:xfrm>
            <a:custGeom>
              <a:rect b="b" l="l" r="r" t="t"/>
              <a:pathLst>
                <a:path extrusionOk="0" h="618" w="894">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27"/>
            <p:cNvSpPr/>
            <p:nvPr/>
          </p:nvSpPr>
          <p:spPr>
            <a:xfrm>
              <a:off x="5090501" y="3928152"/>
              <a:ext cx="20879" cy="26958"/>
            </a:xfrm>
            <a:custGeom>
              <a:rect b="b" l="l" r="r" t="t"/>
              <a:pathLst>
                <a:path extrusionOk="0" h="847" w="656">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9" name="Google Shape;619;p27"/>
          <p:cNvSpPr/>
          <p:nvPr/>
        </p:nvSpPr>
        <p:spPr>
          <a:xfrm>
            <a:off x="3823400" y="3937475"/>
            <a:ext cx="723900" cy="723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0" name="Google Shape;620;p27"/>
          <p:cNvGrpSpPr/>
          <p:nvPr/>
        </p:nvGrpSpPr>
        <p:grpSpPr>
          <a:xfrm>
            <a:off x="3984280" y="4065151"/>
            <a:ext cx="402156" cy="456781"/>
            <a:chOff x="5357662" y="4297637"/>
            <a:chExt cx="287275" cy="326296"/>
          </a:xfrm>
        </p:grpSpPr>
        <p:sp>
          <p:nvSpPr>
            <p:cNvPr id="621" name="Google Shape;621;p27"/>
            <p:cNvSpPr/>
            <p:nvPr/>
          </p:nvSpPr>
          <p:spPr>
            <a:xfrm>
              <a:off x="5357662" y="4385545"/>
              <a:ext cx="287275" cy="238388"/>
            </a:xfrm>
            <a:custGeom>
              <a:rect b="b" l="l" r="r" t="t"/>
              <a:pathLst>
                <a:path extrusionOk="0" h="7490" w="9026">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27"/>
            <p:cNvSpPr/>
            <p:nvPr/>
          </p:nvSpPr>
          <p:spPr>
            <a:xfrm>
              <a:off x="5562694" y="4409798"/>
              <a:ext cx="62159" cy="10280"/>
            </a:xfrm>
            <a:custGeom>
              <a:rect b="b" l="l" r="r" t="t"/>
              <a:pathLst>
                <a:path extrusionOk="0" h="323" w="1953">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27"/>
            <p:cNvSpPr/>
            <p:nvPr/>
          </p:nvSpPr>
          <p:spPr>
            <a:xfrm>
              <a:off x="5358043" y="4297637"/>
              <a:ext cx="238388" cy="237624"/>
            </a:xfrm>
            <a:custGeom>
              <a:rect b="b" l="l" r="r" t="t"/>
              <a:pathLst>
                <a:path extrusionOk="0" h="7466" w="749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27"/>
            <p:cNvSpPr/>
            <p:nvPr/>
          </p:nvSpPr>
          <p:spPr>
            <a:xfrm>
              <a:off x="5377363" y="4576542"/>
              <a:ext cx="62191" cy="10248"/>
            </a:xfrm>
            <a:custGeom>
              <a:rect b="b" l="l" r="r" t="t"/>
              <a:pathLst>
                <a:path extrusionOk="0" h="322" w="1954">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27"/>
            <p:cNvSpPr/>
            <p:nvPr/>
          </p:nvSpPr>
          <p:spPr>
            <a:xfrm>
              <a:off x="5470204" y="4495827"/>
              <a:ext cx="62191" cy="10630"/>
            </a:xfrm>
            <a:custGeom>
              <a:rect b="b" l="l" r="r" t="t"/>
              <a:pathLst>
                <a:path extrusionOk="0" h="334" w="1954">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6" name="Google Shape;626;p27"/>
          <p:cNvSpPr txBox="1"/>
          <p:nvPr>
            <p:ph idx="4" type="ctrTitle"/>
          </p:nvPr>
        </p:nvSpPr>
        <p:spPr>
          <a:xfrm>
            <a:off x="5828291" y="2128619"/>
            <a:ext cx="18813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FEAUTURE SELECTION</a:t>
            </a:r>
            <a:endParaRPr/>
          </a:p>
        </p:txBody>
      </p:sp>
      <p:sp>
        <p:nvSpPr>
          <p:cNvPr id="627" name="Google Shape;627;p27"/>
          <p:cNvSpPr txBox="1"/>
          <p:nvPr>
            <p:ph idx="5" type="subTitle"/>
          </p:nvPr>
        </p:nvSpPr>
        <p:spPr>
          <a:xfrm>
            <a:off x="5726591" y="2696619"/>
            <a:ext cx="2084700" cy="6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sz="1300"/>
              <a:t>Hedef değişkene en çok etki eden değişken seçimi</a:t>
            </a:r>
            <a:endParaRPr sz="1300"/>
          </a:p>
        </p:txBody>
      </p:sp>
      <p:cxnSp>
        <p:nvCxnSpPr>
          <p:cNvPr id="628" name="Google Shape;628;p27"/>
          <p:cNvCxnSpPr>
            <a:stCxn id="583" idx="2"/>
            <a:endCxn id="619" idx="0"/>
          </p:cNvCxnSpPr>
          <p:nvPr/>
        </p:nvCxnSpPr>
        <p:spPr>
          <a:xfrm rot="5400000">
            <a:off x="4152425" y="3205388"/>
            <a:ext cx="765000" cy="699300"/>
          </a:xfrm>
          <a:prstGeom prst="bentConnector3">
            <a:avLst>
              <a:gd fmla="val 49996" name="adj1"/>
            </a:avLst>
          </a:prstGeom>
          <a:noFill/>
          <a:ln cap="flat" cmpd="sng" w="9525">
            <a:solidFill>
              <a:schemeClr val="lt2"/>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28"/>
          <p:cNvSpPr txBox="1"/>
          <p:nvPr>
            <p:ph type="ctrTitle"/>
          </p:nvPr>
        </p:nvSpPr>
        <p:spPr>
          <a:xfrm>
            <a:off x="2031287" y="1742775"/>
            <a:ext cx="2622000" cy="837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800"/>
              <a:buFont typeface="Arial"/>
              <a:buNone/>
            </a:pPr>
            <a:r>
              <a:rPr lang="en" sz="3400"/>
              <a:t>VERİ ANALİZİ</a:t>
            </a:r>
            <a:endParaRPr sz="6200"/>
          </a:p>
        </p:txBody>
      </p:sp>
      <p:sp>
        <p:nvSpPr>
          <p:cNvPr id="634" name="Google Shape;634;p28"/>
          <p:cNvSpPr txBox="1"/>
          <p:nvPr>
            <p:ph idx="1" type="subTitle"/>
          </p:nvPr>
        </p:nvSpPr>
        <p:spPr>
          <a:xfrm>
            <a:off x="1791587" y="2417450"/>
            <a:ext cx="3101400" cy="1048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a:t>Açıklayıcı veri analizi ve değişkenlerin incelenmesi</a:t>
            </a:r>
            <a:endParaRPr/>
          </a:p>
        </p:txBody>
      </p:sp>
      <p:sp>
        <p:nvSpPr>
          <p:cNvPr id="635" name="Google Shape;635;p28"/>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28"/>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chemeClr val="dk2"/>
                </a:solidFill>
              </a:rPr>
              <a:t>01</a:t>
            </a:r>
            <a:endParaRPr>
              <a:solidFill>
                <a:schemeClr val="dk2"/>
              </a:solidFill>
            </a:endParaRPr>
          </a:p>
        </p:txBody>
      </p:sp>
      <p:sp>
        <p:nvSpPr>
          <p:cNvPr id="637" name="Google Shape;637;p28"/>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28"/>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39" name="Google Shape;639;p28"/>
          <p:cNvCxnSpPr>
            <a:stCxn id="635" idx="2"/>
          </p:cNvCxnSpPr>
          <p:nvPr/>
        </p:nvCxnSpPr>
        <p:spPr>
          <a:xfrm>
            <a:off x="6325425" y="2953675"/>
            <a:ext cx="0" cy="978000"/>
          </a:xfrm>
          <a:prstGeom prst="straightConnector1">
            <a:avLst/>
          </a:prstGeom>
          <a:noFill/>
          <a:ln cap="flat" cmpd="sng" w="19050">
            <a:solidFill>
              <a:schemeClr val="accent2"/>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29"/>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HEDEF ve DEĞİŞKENLER</a:t>
            </a:r>
            <a:endParaRPr/>
          </a:p>
        </p:txBody>
      </p:sp>
      <p:sp>
        <p:nvSpPr>
          <p:cNvPr id="645" name="Google Shape;645;p29"/>
          <p:cNvSpPr/>
          <p:nvPr/>
        </p:nvSpPr>
        <p:spPr>
          <a:xfrm>
            <a:off x="1411483" y="1615175"/>
            <a:ext cx="1674020" cy="1674059"/>
          </a:xfrm>
          <a:custGeom>
            <a:rect b="b" l="l" r="r" t="t"/>
            <a:pathLst>
              <a:path extrusionOk="0" h="43046" w="43045">
                <a:moveTo>
                  <a:pt x="21522" y="2193"/>
                </a:moveTo>
                <a:cubicBezTo>
                  <a:pt x="32195" y="2206"/>
                  <a:pt x="40839" y="10850"/>
                  <a:pt x="40852" y="21523"/>
                </a:cubicBezTo>
                <a:cubicBezTo>
                  <a:pt x="40852" y="29348"/>
                  <a:pt x="36139" y="36392"/>
                  <a:pt x="28919" y="39391"/>
                </a:cubicBezTo>
                <a:cubicBezTo>
                  <a:pt x="26525" y="40379"/>
                  <a:pt x="24014" y="40860"/>
                  <a:pt x="21525" y="40860"/>
                </a:cubicBezTo>
                <a:cubicBezTo>
                  <a:pt x="16494" y="40860"/>
                  <a:pt x="11551" y="38896"/>
                  <a:pt x="7850" y="35195"/>
                </a:cubicBezTo>
                <a:cubicBezTo>
                  <a:pt x="2319" y="29663"/>
                  <a:pt x="668" y="21346"/>
                  <a:pt x="3654" y="14126"/>
                </a:cubicBezTo>
                <a:cubicBezTo>
                  <a:pt x="6653" y="6893"/>
                  <a:pt x="13697" y="2193"/>
                  <a:pt x="21522" y="2193"/>
                </a:cubicBezTo>
                <a:close/>
                <a:moveTo>
                  <a:pt x="21522" y="1"/>
                </a:moveTo>
                <a:cubicBezTo>
                  <a:pt x="9652" y="1"/>
                  <a:pt x="0" y="9653"/>
                  <a:pt x="0" y="21523"/>
                </a:cubicBezTo>
                <a:cubicBezTo>
                  <a:pt x="0" y="33393"/>
                  <a:pt x="9652" y="43045"/>
                  <a:pt x="21522" y="43045"/>
                </a:cubicBezTo>
                <a:cubicBezTo>
                  <a:pt x="33380" y="43045"/>
                  <a:pt x="43045" y="33393"/>
                  <a:pt x="43045" y="21523"/>
                </a:cubicBezTo>
                <a:cubicBezTo>
                  <a:pt x="43045" y="9653"/>
                  <a:pt x="33392" y="1"/>
                  <a:pt x="21522"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29"/>
          <p:cNvSpPr/>
          <p:nvPr/>
        </p:nvSpPr>
        <p:spPr>
          <a:xfrm>
            <a:off x="1508979" y="1767040"/>
            <a:ext cx="1424618" cy="1370756"/>
          </a:xfrm>
          <a:custGeom>
            <a:rect b="b" l="l" r="r" t="t"/>
            <a:pathLst>
              <a:path extrusionOk="0" h="35247" w="36632">
                <a:moveTo>
                  <a:pt x="19015" y="2182"/>
                </a:moveTo>
                <a:cubicBezTo>
                  <a:pt x="27533" y="2194"/>
                  <a:pt x="34439" y="9100"/>
                  <a:pt x="34451" y="17630"/>
                </a:cubicBezTo>
                <a:cubicBezTo>
                  <a:pt x="34451" y="23868"/>
                  <a:pt x="30684" y="29500"/>
                  <a:pt x="24913" y="31882"/>
                </a:cubicBezTo>
                <a:cubicBezTo>
                  <a:pt x="23004" y="32675"/>
                  <a:pt x="21000" y="33060"/>
                  <a:pt x="19011" y="33060"/>
                </a:cubicBezTo>
                <a:cubicBezTo>
                  <a:pt x="14997" y="33060"/>
                  <a:pt x="11048" y="31492"/>
                  <a:pt x="8090" y="28543"/>
                </a:cubicBezTo>
                <a:cubicBezTo>
                  <a:pt x="3680" y="24132"/>
                  <a:pt x="2357" y="17492"/>
                  <a:pt x="4751" y="11721"/>
                </a:cubicBezTo>
                <a:cubicBezTo>
                  <a:pt x="7133" y="5949"/>
                  <a:pt x="12765" y="2194"/>
                  <a:pt x="19015" y="2194"/>
                </a:cubicBezTo>
                <a:lnTo>
                  <a:pt x="19015" y="2182"/>
                </a:lnTo>
                <a:close/>
                <a:moveTo>
                  <a:pt x="19027" y="1"/>
                </a:moveTo>
                <a:cubicBezTo>
                  <a:pt x="14437" y="1"/>
                  <a:pt x="9927" y="1794"/>
                  <a:pt x="6553" y="5168"/>
                </a:cubicBezTo>
                <a:cubicBezTo>
                  <a:pt x="1513" y="10209"/>
                  <a:pt x="1" y="17782"/>
                  <a:pt x="2735" y="24372"/>
                </a:cubicBezTo>
                <a:cubicBezTo>
                  <a:pt x="5457" y="30950"/>
                  <a:pt x="11883" y="35246"/>
                  <a:pt x="19015" y="35246"/>
                </a:cubicBezTo>
                <a:cubicBezTo>
                  <a:pt x="28743" y="35234"/>
                  <a:pt x="36619" y="27358"/>
                  <a:pt x="36631" y="17630"/>
                </a:cubicBezTo>
                <a:cubicBezTo>
                  <a:pt x="36631" y="10498"/>
                  <a:pt x="32334" y="4072"/>
                  <a:pt x="25757" y="1338"/>
                </a:cubicBezTo>
                <a:cubicBezTo>
                  <a:pt x="23578" y="438"/>
                  <a:pt x="21293" y="1"/>
                  <a:pt x="19027"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29"/>
          <p:cNvSpPr txBox="1"/>
          <p:nvPr/>
        </p:nvSpPr>
        <p:spPr>
          <a:xfrm>
            <a:off x="1508964" y="3289225"/>
            <a:ext cx="841200" cy="39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lt2"/>
                </a:solidFill>
                <a:latin typeface="Share Tech"/>
                <a:ea typeface="Share Tech"/>
                <a:cs typeface="Share Tech"/>
                <a:sym typeface="Share Tech"/>
              </a:rPr>
              <a:t>13</a:t>
            </a:r>
            <a:r>
              <a:rPr b="0" i="0" lang="en" sz="2000" u="none" cap="none" strike="noStrike">
                <a:solidFill>
                  <a:schemeClr val="lt2"/>
                </a:solidFill>
                <a:latin typeface="Share Tech"/>
                <a:ea typeface="Share Tech"/>
                <a:cs typeface="Share Tech"/>
                <a:sym typeface="Share Tech"/>
              </a:rPr>
              <a:t>%</a:t>
            </a:r>
            <a:endParaRPr b="0" i="0" sz="2000" u="none" cap="none" strike="noStrike">
              <a:solidFill>
                <a:schemeClr val="lt2"/>
              </a:solidFill>
              <a:latin typeface="Share Tech"/>
              <a:ea typeface="Share Tech"/>
              <a:cs typeface="Share Tech"/>
              <a:sym typeface="Share Tech"/>
            </a:endParaRPr>
          </a:p>
        </p:txBody>
      </p:sp>
      <p:sp>
        <p:nvSpPr>
          <p:cNvPr id="648" name="Google Shape;648;p29"/>
          <p:cNvSpPr/>
          <p:nvPr/>
        </p:nvSpPr>
        <p:spPr>
          <a:xfrm>
            <a:off x="1411495" y="1615425"/>
            <a:ext cx="1674000" cy="1674000"/>
          </a:xfrm>
          <a:prstGeom prst="blockArc">
            <a:avLst>
              <a:gd fmla="val 5981036" name="adj1"/>
              <a:gd fmla="val 1956664" name="adj2"/>
              <a:gd fmla="val 5171" name="adj3"/>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29"/>
          <p:cNvSpPr/>
          <p:nvPr/>
        </p:nvSpPr>
        <p:spPr>
          <a:xfrm>
            <a:off x="1563257" y="1767013"/>
            <a:ext cx="1370400" cy="1370400"/>
          </a:xfrm>
          <a:prstGeom prst="blockArc">
            <a:avLst>
              <a:gd fmla="val 10800000" name="adj1"/>
              <a:gd fmla="val 1840440" name="adj2"/>
              <a:gd fmla="val 5981" name="adj3"/>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29"/>
          <p:cNvSpPr txBox="1"/>
          <p:nvPr/>
        </p:nvSpPr>
        <p:spPr>
          <a:xfrm>
            <a:off x="1508976" y="3915375"/>
            <a:ext cx="841200" cy="39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accent2"/>
                </a:solidFill>
                <a:latin typeface="Share Tech"/>
                <a:ea typeface="Share Tech"/>
                <a:cs typeface="Share Tech"/>
                <a:sym typeface="Share Tech"/>
              </a:rPr>
              <a:t>25</a:t>
            </a:r>
            <a:r>
              <a:rPr b="0" i="0" lang="en" sz="2000" u="none" cap="none" strike="noStrike">
                <a:solidFill>
                  <a:schemeClr val="accent2"/>
                </a:solidFill>
                <a:latin typeface="Share Tech"/>
                <a:ea typeface="Share Tech"/>
                <a:cs typeface="Share Tech"/>
                <a:sym typeface="Share Tech"/>
              </a:rPr>
              <a:t>%</a:t>
            </a:r>
            <a:endParaRPr b="0" i="0" sz="2000" u="none" cap="none" strike="noStrike">
              <a:solidFill>
                <a:schemeClr val="accent2"/>
              </a:solidFill>
              <a:latin typeface="Share Tech"/>
              <a:ea typeface="Share Tech"/>
              <a:cs typeface="Share Tech"/>
              <a:sym typeface="Share Tech"/>
            </a:endParaRPr>
          </a:p>
        </p:txBody>
      </p:sp>
      <p:sp>
        <p:nvSpPr>
          <p:cNvPr id="651" name="Google Shape;651;p29"/>
          <p:cNvSpPr txBox="1"/>
          <p:nvPr/>
        </p:nvSpPr>
        <p:spPr>
          <a:xfrm>
            <a:off x="2247525" y="3289225"/>
            <a:ext cx="2349900" cy="39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 sz="1700">
                <a:solidFill>
                  <a:schemeClr val="lt2"/>
                </a:solidFill>
                <a:latin typeface="Maven Pro"/>
                <a:ea typeface="Maven Pro"/>
                <a:cs typeface="Maven Pro"/>
                <a:sym typeface="Maven Pro"/>
              </a:rPr>
              <a:t>1(</a:t>
            </a:r>
            <a:r>
              <a:rPr lang="en" sz="1700">
                <a:solidFill>
                  <a:schemeClr val="lt2"/>
                </a:solidFill>
                <a:latin typeface="Maven Pro"/>
                <a:ea typeface="Maven Pro"/>
                <a:cs typeface="Maven Pro"/>
                <a:sym typeface="Maven Pro"/>
              </a:rPr>
              <a:t>Sales &gt; 5 milyon TL</a:t>
            </a:r>
            <a:r>
              <a:rPr lang="en" sz="1700">
                <a:solidFill>
                  <a:schemeClr val="lt2"/>
                </a:solidFill>
                <a:latin typeface="Maven Pro"/>
                <a:ea typeface="Maven Pro"/>
                <a:cs typeface="Maven Pro"/>
                <a:sym typeface="Maven Pro"/>
              </a:rPr>
              <a:t>)</a:t>
            </a:r>
            <a:endParaRPr b="0" i="0" sz="1700" u="none" cap="none" strike="noStrike">
              <a:solidFill>
                <a:schemeClr val="lt2"/>
              </a:solidFill>
              <a:latin typeface="Maven Pro"/>
              <a:ea typeface="Maven Pro"/>
              <a:cs typeface="Maven Pro"/>
              <a:sym typeface="Maven Pro"/>
            </a:endParaRPr>
          </a:p>
        </p:txBody>
      </p:sp>
      <p:sp>
        <p:nvSpPr>
          <p:cNvPr id="652" name="Google Shape;652;p29"/>
          <p:cNvSpPr txBox="1"/>
          <p:nvPr/>
        </p:nvSpPr>
        <p:spPr>
          <a:xfrm>
            <a:off x="2247525" y="3915375"/>
            <a:ext cx="2040300" cy="39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 sz="1700">
                <a:solidFill>
                  <a:schemeClr val="accent2"/>
                </a:solidFill>
                <a:latin typeface="Maven Pro"/>
                <a:ea typeface="Maven Pro"/>
                <a:cs typeface="Maven Pro"/>
                <a:sym typeface="Maven Pro"/>
              </a:rPr>
              <a:t>3(Satış bilgisi boş.)</a:t>
            </a:r>
            <a:endParaRPr b="0" i="0" sz="1700" u="none" cap="none" strike="noStrike">
              <a:solidFill>
                <a:schemeClr val="accent2"/>
              </a:solidFill>
              <a:latin typeface="Maven Pro"/>
              <a:ea typeface="Maven Pro"/>
              <a:cs typeface="Maven Pro"/>
              <a:sym typeface="Maven Pro"/>
            </a:endParaRPr>
          </a:p>
        </p:txBody>
      </p:sp>
      <p:cxnSp>
        <p:nvCxnSpPr>
          <p:cNvPr id="653" name="Google Shape;653;p29"/>
          <p:cNvCxnSpPr/>
          <p:nvPr/>
        </p:nvCxnSpPr>
        <p:spPr>
          <a:xfrm rot="10800000">
            <a:off x="1714800" y="2746875"/>
            <a:ext cx="12900" cy="579900"/>
          </a:xfrm>
          <a:prstGeom prst="straightConnector1">
            <a:avLst/>
          </a:prstGeom>
          <a:noFill/>
          <a:ln cap="flat" cmpd="sng" w="9525">
            <a:solidFill>
              <a:schemeClr val="lt2"/>
            </a:solidFill>
            <a:prstDash val="solid"/>
            <a:round/>
            <a:headEnd len="sm" w="sm" type="none"/>
            <a:tailEnd len="sm" w="sm" type="none"/>
          </a:ln>
        </p:spPr>
      </p:cxnSp>
      <p:sp>
        <p:nvSpPr>
          <p:cNvPr id="654" name="Google Shape;654;p29"/>
          <p:cNvSpPr txBox="1"/>
          <p:nvPr/>
        </p:nvSpPr>
        <p:spPr>
          <a:xfrm>
            <a:off x="3500125" y="1512225"/>
            <a:ext cx="1488000" cy="390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chemeClr val="lt2"/>
                </a:solidFill>
                <a:latin typeface="Maven Pro"/>
                <a:ea typeface="Maven Pro"/>
                <a:cs typeface="Maven Pro"/>
                <a:sym typeface="Maven Pro"/>
              </a:rPr>
              <a:t>RETAIL-WHOLESALE</a:t>
            </a:r>
            <a:endParaRPr b="0" i="0" sz="1000" u="none" cap="none" strike="noStrike">
              <a:solidFill>
                <a:schemeClr val="lt2"/>
              </a:solidFill>
              <a:latin typeface="Maven Pro"/>
              <a:ea typeface="Maven Pro"/>
              <a:cs typeface="Maven Pro"/>
              <a:sym typeface="Maven Pro"/>
            </a:endParaRPr>
          </a:p>
        </p:txBody>
      </p:sp>
      <p:sp>
        <p:nvSpPr>
          <p:cNvPr id="655" name="Google Shape;655;p29"/>
          <p:cNvSpPr/>
          <p:nvPr/>
        </p:nvSpPr>
        <p:spPr>
          <a:xfrm>
            <a:off x="5090575" y="1615425"/>
            <a:ext cx="184200" cy="18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29"/>
          <p:cNvSpPr/>
          <p:nvPr/>
        </p:nvSpPr>
        <p:spPr>
          <a:xfrm>
            <a:off x="5402750" y="1615425"/>
            <a:ext cx="184200" cy="18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29"/>
          <p:cNvSpPr/>
          <p:nvPr/>
        </p:nvSpPr>
        <p:spPr>
          <a:xfrm>
            <a:off x="5714925" y="1615425"/>
            <a:ext cx="184200" cy="18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29"/>
          <p:cNvSpPr/>
          <p:nvPr/>
        </p:nvSpPr>
        <p:spPr>
          <a:xfrm>
            <a:off x="6027100" y="1615425"/>
            <a:ext cx="184200" cy="18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29"/>
          <p:cNvSpPr/>
          <p:nvPr/>
        </p:nvSpPr>
        <p:spPr>
          <a:xfrm>
            <a:off x="6339275" y="1615425"/>
            <a:ext cx="184200" cy="184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29"/>
          <p:cNvSpPr/>
          <p:nvPr/>
        </p:nvSpPr>
        <p:spPr>
          <a:xfrm>
            <a:off x="6651450" y="1615425"/>
            <a:ext cx="184200" cy="184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29"/>
          <p:cNvSpPr/>
          <p:nvPr/>
        </p:nvSpPr>
        <p:spPr>
          <a:xfrm>
            <a:off x="6963625" y="1615425"/>
            <a:ext cx="184200" cy="184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29"/>
          <p:cNvSpPr/>
          <p:nvPr/>
        </p:nvSpPr>
        <p:spPr>
          <a:xfrm>
            <a:off x="5090575" y="1905300"/>
            <a:ext cx="184200" cy="18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29"/>
          <p:cNvSpPr/>
          <p:nvPr/>
        </p:nvSpPr>
        <p:spPr>
          <a:xfrm>
            <a:off x="5402750" y="1905300"/>
            <a:ext cx="184200" cy="18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29"/>
          <p:cNvSpPr/>
          <p:nvPr/>
        </p:nvSpPr>
        <p:spPr>
          <a:xfrm>
            <a:off x="5714925" y="1905300"/>
            <a:ext cx="184200" cy="18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29"/>
          <p:cNvSpPr/>
          <p:nvPr/>
        </p:nvSpPr>
        <p:spPr>
          <a:xfrm>
            <a:off x="6027100" y="1905300"/>
            <a:ext cx="184200" cy="184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29"/>
          <p:cNvSpPr/>
          <p:nvPr/>
        </p:nvSpPr>
        <p:spPr>
          <a:xfrm>
            <a:off x="6339275" y="1905300"/>
            <a:ext cx="184200" cy="184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29"/>
          <p:cNvSpPr/>
          <p:nvPr/>
        </p:nvSpPr>
        <p:spPr>
          <a:xfrm>
            <a:off x="6651450" y="1905300"/>
            <a:ext cx="184200" cy="184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29"/>
          <p:cNvSpPr/>
          <p:nvPr/>
        </p:nvSpPr>
        <p:spPr>
          <a:xfrm>
            <a:off x="6963625" y="1905300"/>
            <a:ext cx="184200" cy="184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29"/>
          <p:cNvSpPr/>
          <p:nvPr/>
        </p:nvSpPr>
        <p:spPr>
          <a:xfrm>
            <a:off x="5090575" y="2195175"/>
            <a:ext cx="184200" cy="184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29"/>
          <p:cNvSpPr/>
          <p:nvPr/>
        </p:nvSpPr>
        <p:spPr>
          <a:xfrm>
            <a:off x="5402750" y="2195175"/>
            <a:ext cx="184200" cy="184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29"/>
          <p:cNvSpPr/>
          <p:nvPr/>
        </p:nvSpPr>
        <p:spPr>
          <a:xfrm>
            <a:off x="5714925" y="2195175"/>
            <a:ext cx="184200" cy="184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29"/>
          <p:cNvSpPr/>
          <p:nvPr/>
        </p:nvSpPr>
        <p:spPr>
          <a:xfrm>
            <a:off x="6027100" y="2195175"/>
            <a:ext cx="184200" cy="184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29"/>
          <p:cNvSpPr/>
          <p:nvPr/>
        </p:nvSpPr>
        <p:spPr>
          <a:xfrm>
            <a:off x="6339275" y="2195175"/>
            <a:ext cx="184200" cy="184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29"/>
          <p:cNvSpPr/>
          <p:nvPr/>
        </p:nvSpPr>
        <p:spPr>
          <a:xfrm>
            <a:off x="6651450" y="2195175"/>
            <a:ext cx="184200" cy="184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29"/>
          <p:cNvSpPr/>
          <p:nvPr/>
        </p:nvSpPr>
        <p:spPr>
          <a:xfrm>
            <a:off x="6963625" y="2195175"/>
            <a:ext cx="184200" cy="184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29"/>
          <p:cNvSpPr/>
          <p:nvPr/>
        </p:nvSpPr>
        <p:spPr>
          <a:xfrm>
            <a:off x="5090575" y="2510963"/>
            <a:ext cx="184200" cy="184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29"/>
          <p:cNvSpPr/>
          <p:nvPr/>
        </p:nvSpPr>
        <p:spPr>
          <a:xfrm>
            <a:off x="5402750" y="2510963"/>
            <a:ext cx="184200" cy="184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29"/>
          <p:cNvSpPr/>
          <p:nvPr/>
        </p:nvSpPr>
        <p:spPr>
          <a:xfrm>
            <a:off x="5714925" y="2510963"/>
            <a:ext cx="184200" cy="184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29"/>
          <p:cNvSpPr/>
          <p:nvPr/>
        </p:nvSpPr>
        <p:spPr>
          <a:xfrm>
            <a:off x="6027100" y="2485038"/>
            <a:ext cx="184200" cy="184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29"/>
          <p:cNvSpPr/>
          <p:nvPr/>
        </p:nvSpPr>
        <p:spPr>
          <a:xfrm>
            <a:off x="6339275" y="2510963"/>
            <a:ext cx="184200" cy="184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29"/>
          <p:cNvSpPr/>
          <p:nvPr/>
        </p:nvSpPr>
        <p:spPr>
          <a:xfrm>
            <a:off x="6651450" y="2510963"/>
            <a:ext cx="184200" cy="184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29"/>
          <p:cNvSpPr/>
          <p:nvPr/>
        </p:nvSpPr>
        <p:spPr>
          <a:xfrm>
            <a:off x="6963625" y="2475025"/>
            <a:ext cx="184200" cy="184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29"/>
          <p:cNvSpPr txBox="1"/>
          <p:nvPr/>
        </p:nvSpPr>
        <p:spPr>
          <a:xfrm>
            <a:off x="7275792" y="1512225"/>
            <a:ext cx="1204800" cy="39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 sz="1300">
                <a:solidFill>
                  <a:schemeClr val="lt1"/>
                </a:solidFill>
                <a:latin typeface="Share Tech"/>
                <a:ea typeface="Share Tech"/>
                <a:cs typeface="Share Tech"/>
                <a:sym typeface="Share Tech"/>
              </a:rPr>
              <a:t>51</a:t>
            </a:r>
            <a:r>
              <a:rPr b="0" i="0" lang="en" sz="1300" u="none" cap="none" strike="noStrike">
                <a:solidFill>
                  <a:schemeClr val="lt1"/>
                </a:solidFill>
                <a:latin typeface="Share Tech"/>
                <a:ea typeface="Share Tech"/>
                <a:cs typeface="Share Tech"/>
                <a:sym typeface="Share Tech"/>
              </a:rPr>
              <a:t>%</a:t>
            </a:r>
            <a:endParaRPr b="0" i="0" sz="1300" u="none" cap="none" strike="noStrike">
              <a:solidFill>
                <a:schemeClr val="lt1"/>
              </a:solidFill>
              <a:latin typeface="Share Tech"/>
              <a:ea typeface="Share Tech"/>
              <a:cs typeface="Share Tech"/>
              <a:sym typeface="Share Tech"/>
            </a:endParaRPr>
          </a:p>
        </p:txBody>
      </p:sp>
      <p:sp>
        <p:nvSpPr>
          <p:cNvPr id="684" name="Google Shape;684;p29"/>
          <p:cNvSpPr txBox="1"/>
          <p:nvPr/>
        </p:nvSpPr>
        <p:spPr>
          <a:xfrm>
            <a:off x="6920575" y="3313000"/>
            <a:ext cx="1595100" cy="390600"/>
          </a:xfrm>
          <a:prstGeom prst="rect">
            <a:avLst/>
          </a:prstGeom>
          <a:noFill/>
          <a:ln>
            <a:noFill/>
          </a:ln>
        </p:spPr>
        <p:txBody>
          <a:bodyPr anchorCtr="0" anchor="ctr" bIns="91425" lIns="91425" spcFirstLastPara="1" rIns="91425" wrap="square" tIns="91425">
            <a:noAutofit/>
          </a:bodyPr>
          <a:lstStyle/>
          <a:p>
            <a:pPr indent="-914400" lvl="0" marL="914400" marR="0" rtl="0" algn="ctr">
              <a:lnSpc>
                <a:spcPct val="100000"/>
              </a:lnSpc>
              <a:spcBef>
                <a:spcPts val="0"/>
              </a:spcBef>
              <a:spcAft>
                <a:spcPts val="0"/>
              </a:spcAft>
              <a:buClr>
                <a:srgbClr val="000000"/>
              </a:buClr>
              <a:buSzPts val="3000"/>
              <a:buFont typeface="Arial"/>
              <a:buNone/>
            </a:pPr>
            <a:r>
              <a:rPr lang="en" sz="3000">
                <a:solidFill>
                  <a:schemeClr val="accent3"/>
                </a:solidFill>
                <a:latin typeface="Share Tech"/>
                <a:ea typeface="Share Tech"/>
                <a:cs typeface="Share Tech"/>
                <a:sym typeface="Share Tech"/>
              </a:rPr>
              <a:t>1</a:t>
            </a:r>
            <a:r>
              <a:rPr b="0" i="0" lang="en" sz="3000" u="none" cap="none" strike="noStrike">
                <a:solidFill>
                  <a:schemeClr val="accent3"/>
                </a:solidFill>
                <a:latin typeface="Share Tech"/>
                <a:ea typeface="Share Tech"/>
                <a:cs typeface="Share Tech"/>
                <a:sym typeface="Share Tech"/>
              </a:rPr>
              <a:t>0,000+</a:t>
            </a:r>
            <a:endParaRPr b="0" i="0" sz="3000" u="none" cap="none" strike="noStrike">
              <a:solidFill>
                <a:schemeClr val="accent3"/>
              </a:solidFill>
              <a:latin typeface="Share Tech"/>
              <a:ea typeface="Share Tech"/>
              <a:cs typeface="Share Tech"/>
              <a:sym typeface="Share Tech"/>
            </a:endParaRPr>
          </a:p>
        </p:txBody>
      </p:sp>
      <p:sp>
        <p:nvSpPr>
          <p:cNvPr id="685" name="Google Shape;685;p29"/>
          <p:cNvSpPr txBox="1"/>
          <p:nvPr/>
        </p:nvSpPr>
        <p:spPr>
          <a:xfrm>
            <a:off x="6844888" y="3721600"/>
            <a:ext cx="1746600" cy="39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 sz="1800">
                <a:solidFill>
                  <a:schemeClr val="lt1"/>
                </a:solidFill>
                <a:latin typeface="Maven Pro"/>
                <a:ea typeface="Maven Pro"/>
                <a:cs typeface="Maven Pro"/>
                <a:sym typeface="Maven Pro"/>
              </a:rPr>
              <a:t>İşlem Kaydı</a:t>
            </a:r>
            <a:endParaRPr b="0" i="0" sz="1800" u="none" cap="none" strike="noStrike">
              <a:solidFill>
                <a:schemeClr val="lt1"/>
              </a:solidFill>
              <a:latin typeface="Maven Pro"/>
              <a:ea typeface="Maven Pro"/>
              <a:cs typeface="Maven Pro"/>
              <a:sym typeface="Maven Pro"/>
            </a:endParaRPr>
          </a:p>
        </p:txBody>
      </p:sp>
      <p:sp>
        <p:nvSpPr>
          <p:cNvPr id="686" name="Google Shape;686;p29"/>
          <p:cNvSpPr/>
          <p:nvPr/>
        </p:nvSpPr>
        <p:spPr>
          <a:xfrm>
            <a:off x="6467238" y="3284925"/>
            <a:ext cx="184200" cy="1104600"/>
          </a:xfrm>
          <a:prstGeom prst="rightBrace">
            <a:avLst>
              <a:gd fmla="val 0" name="adj1"/>
              <a:gd fmla="val 84884"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87" name="Google Shape;687;p29"/>
          <p:cNvCxnSpPr>
            <a:stCxn id="686" idx="1"/>
          </p:cNvCxnSpPr>
          <p:nvPr/>
        </p:nvCxnSpPr>
        <p:spPr>
          <a:xfrm>
            <a:off x="6651438" y="4222554"/>
            <a:ext cx="1774500" cy="0"/>
          </a:xfrm>
          <a:prstGeom prst="straightConnector1">
            <a:avLst/>
          </a:prstGeom>
          <a:noFill/>
          <a:ln cap="flat" cmpd="sng" w="9525">
            <a:solidFill>
              <a:schemeClr val="lt2"/>
            </a:solidFill>
            <a:prstDash val="solid"/>
            <a:round/>
            <a:headEnd len="sm" w="sm" type="none"/>
            <a:tailEnd len="sm" w="sm" type="none"/>
          </a:ln>
        </p:spPr>
      </p:cxnSp>
      <p:sp>
        <p:nvSpPr>
          <p:cNvPr id="688" name="Google Shape;688;p29"/>
          <p:cNvSpPr txBox="1"/>
          <p:nvPr/>
        </p:nvSpPr>
        <p:spPr>
          <a:xfrm>
            <a:off x="1307862" y="1022054"/>
            <a:ext cx="1881300" cy="39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chemeClr val="lt1"/>
                </a:solidFill>
                <a:latin typeface="Share Tech"/>
                <a:ea typeface="Share Tech"/>
                <a:cs typeface="Share Tech"/>
                <a:sym typeface="Share Tech"/>
              </a:rPr>
              <a:t>Satış</a:t>
            </a:r>
            <a:endParaRPr b="0" i="0" sz="2000" u="none" cap="none" strike="noStrike">
              <a:solidFill>
                <a:schemeClr val="lt1"/>
              </a:solidFill>
              <a:latin typeface="Share Tech"/>
              <a:ea typeface="Share Tech"/>
              <a:cs typeface="Share Tech"/>
              <a:sym typeface="Share Tech"/>
            </a:endParaRPr>
          </a:p>
        </p:txBody>
      </p:sp>
      <p:sp>
        <p:nvSpPr>
          <p:cNvPr id="689" name="Google Shape;689;p29"/>
          <p:cNvSpPr txBox="1"/>
          <p:nvPr/>
        </p:nvSpPr>
        <p:spPr>
          <a:xfrm>
            <a:off x="5282437" y="1022054"/>
            <a:ext cx="1881300" cy="39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chemeClr val="lt1"/>
                </a:solidFill>
                <a:latin typeface="Share Tech"/>
                <a:ea typeface="Share Tech"/>
                <a:cs typeface="Share Tech"/>
                <a:sym typeface="Share Tech"/>
              </a:rPr>
              <a:t>Sektör</a:t>
            </a:r>
            <a:endParaRPr b="0" i="0" sz="2000" u="none" cap="none" strike="noStrike">
              <a:solidFill>
                <a:schemeClr val="lt1"/>
              </a:solidFill>
              <a:latin typeface="Share Tech"/>
              <a:ea typeface="Share Tech"/>
              <a:cs typeface="Share Tech"/>
              <a:sym typeface="Share Tech"/>
            </a:endParaRPr>
          </a:p>
        </p:txBody>
      </p:sp>
      <p:cxnSp>
        <p:nvCxnSpPr>
          <p:cNvPr id="690" name="Google Shape;690;p29"/>
          <p:cNvCxnSpPr/>
          <p:nvPr/>
        </p:nvCxnSpPr>
        <p:spPr>
          <a:xfrm rot="5400000">
            <a:off x="609489" y="3141513"/>
            <a:ext cx="1811100" cy="158100"/>
          </a:xfrm>
          <a:prstGeom prst="bentConnector4">
            <a:avLst>
              <a:gd fmla="val -1062" name="adj1"/>
              <a:gd fmla="val 250538" name="adj2"/>
            </a:avLst>
          </a:prstGeom>
          <a:noFill/>
          <a:ln cap="flat" cmpd="sng" w="9525">
            <a:solidFill>
              <a:schemeClr val="accent2"/>
            </a:solidFill>
            <a:prstDash val="solid"/>
            <a:round/>
            <a:headEnd len="sm" w="sm" type="none"/>
            <a:tailEnd len="sm" w="sm" type="none"/>
          </a:ln>
        </p:spPr>
      </p:cxnSp>
      <p:cxnSp>
        <p:nvCxnSpPr>
          <p:cNvPr id="691" name="Google Shape;691;p29"/>
          <p:cNvCxnSpPr/>
          <p:nvPr/>
        </p:nvCxnSpPr>
        <p:spPr>
          <a:xfrm rot="5400000">
            <a:off x="609489" y="3767788"/>
            <a:ext cx="1811100" cy="158100"/>
          </a:xfrm>
          <a:prstGeom prst="bentConnector4">
            <a:avLst>
              <a:gd fmla="val -1062" name="adj1"/>
              <a:gd fmla="val 250538" name="adj2"/>
            </a:avLst>
          </a:prstGeom>
          <a:noFill/>
          <a:ln cap="flat" cmpd="sng" w="9525">
            <a:solidFill>
              <a:schemeClr val="accent6"/>
            </a:solidFill>
            <a:prstDash val="solid"/>
            <a:round/>
            <a:headEnd len="sm" w="sm" type="none"/>
            <a:tailEnd len="sm" w="sm" type="none"/>
          </a:ln>
        </p:spPr>
      </p:cxnSp>
      <p:sp>
        <p:nvSpPr>
          <p:cNvPr id="692" name="Google Shape;692;p29"/>
          <p:cNvSpPr txBox="1"/>
          <p:nvPr/>
        </p:nvSpPr>
        <p:spPr>
          <a:xfrm>
            <a:off x="1508964" y="4541525"/>
            <a:ext cx="841200" cy="39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accent3"/>
                </a:solidFill>
                <a:latin typeface="Share Tech"/>
                <a:ea typeface="Share Tech"/>
                <a:cs typeface="Share Tech"/>
                <a:sym typeface="Share Tech"/>
              </a:rPr>
              <a:t>62</a:t>
            </a:r>
            <a:r>
              <a:rPr b="0" i="0" lang="en" sz="2000" u="none" cap="none" strike="noStrike">
                <a:solidFill>
                  <a:schemeClr val="accent3"/>
                </a:solidFill>
                <a:latin typeface="Share Tech"/>
                <a:ea typeface="Share Tech"/>
                <a:cs typeface="Share Tech"/>
                <a:sym typeface="Share Tech"/>
              </a:rPr>
              <a:t>%</a:t>
            </a:r>
            <a:endParaRPr b="0" i="0" sz="2000" u="none" cap="none" strike="noStrike">
              <a:solidFill>
                <a:schemeClr val="accent3"/>
              </a:solidFill>
              <a:latin typeface="Share Tech"/>
              <a:ea typeface="Share Tech"/>
              <a:cs typeface="Share Tech"/>
              <a:sym typeface="Share Tech"/>
            </a:endParaRPr>
          </a:p>
        </p:txBody>
      </p:sp>
      <p:sp>
        <p:nvSpPr>
          <p:cNvPr id="693" name="Google Shape;693;p29"/>
          <p:cNvSpPr txBox="1"/>
          <p:nvPr/>
        </p:nvSpPr>
        <p:spPr>
          <a:xfrm>
            <a:off x="2247525" y="4541525"/>
            <a:ext cx="3155100" cy="39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 sz="1700">
                <a:solidFill>
                  <a:schemeClr val="accent3"/>
                </a:solidFill>
                <a:latin typeface="Maven Pro"/>
                <a:ea typeface="Maven Pro"/>
                <a:cs typeface="Maven Pro"/>
                <a:sym typeface="Maven Pro"/>
              </a:rPr>
              <a:t>0</a:t>
            </a:r>
            <a:r>
              <a:rPr lang="en" sz="1700">
                <a:solidFill>
                  <a:schemeClr val="accent3"/>
                </a:solidFill>
                <a:latin typeface="Maven Pro"/>
                <a:ea typeface="Maven Pro"/>
                <a:cs typeface="Maven Pro"/>
                <a:sym typeface="Maven Pro"/>
              </a:rPr>
              <a:t>(</a:t>
            </a:r>
            <a:r>
              <a:rPr lang="en" sz="1700">
                <a:solidFill>
                  <a:schemeClr val="accent3"/>
                </a:solidFill>
              </a:rPr>
              <a:t>Sales =&lt; 5 milyon TL</a:t>
            </a:r>
            <a:r>
              <a:rPr lang="en" sz="1700">
                <a:solidFill>
                  <a:schemeClr val="accent3"/>
                </a:solidFill>
                <a:latin typeface="Maven Pro"/>
                <a:ea typeface="Maven Pro"/>
                <a:cs typeface="Maven Pro"/>
                <a:sym typeface="Maven Pro"/>
              </a:rPr>
              <a:t>)</a:t>
            </a:r>
            <a:endParaRPr b="0" i="0" sz="1700" u="none" cap="none" strike="noStrike">
              <a:solidFill>
                <a:schemeClr val="accent3"/>
              </a:solidFill>
              <a:latin typeface="Maven Pro"/>
              <a:ea typeface="Maven Pro"/>
              <a:cs typeface="Maven Pro"/>
              <a:sym typeface="Maven Pro"/>
            </a:endParaRPr>
          </a:p>
        </p:txBody>
      </p:sp>
      <p:grpSp>
        <p:nvGrpSpPr>
          <p:cNvPr id="694" name="Google Shape;694;p29"/>
          <p:cNvGrpSpPr/>
          <p:nvPr/>
        </p:nvGrpSpPr>
        <p:grpSpPr>
          <a:xfrm>
            <a:off x="5586946" y="3116654"/>
            <a:ext cx="1488057" cy="1301802"/>
            <a:chOff x="1333682" y="3344330"/>
            <a:chExt cx="397027" cy="637888"/>
          </a:xfrm>
        </p:grpSpPr>
        <p:sp>
          <p:nvSpPr>
            <p:cNvPr id="695" name="Google Shape;695;p29"/>
            <p:cNvSpPr/>
            <p:nvPr/>
          </p:nvSpPr>
          <p:spPr>
            <a:xfrm>
              <a:off x="1334066" y="3377329"/>
              <a:ext cx="224432" cy="604890"/>
            </a:xfrm>
            <a:custGeom>
              <a:rect b="b" l="l" r="r" t="t"/>
              <a:pathLst>
                <a:path extrusionOk="0" h="10990" w="8502">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29"/>
            <p:cNvSpPr/>
            <p:nvPr/>
          </p:nvSpPr>
          <p:spPr>
            <a:xfrm>
              <a:off x="1333682" y="3344330"/>
              <a:ext cx="189697" cy="292461"/>
            </a:xfrm>
            <a:custGeom>
              <a:rect b="b" l="l" r="r" t="t"/>
              <a:pathLst>
                <a:path extrusionOk="0" h="9181" w="5955">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29"/>
            <p:cNvSpPr/>
            <p:nvPr/>
          </p:nvSpPr>
          <p:spPr>
            <a:xfrm>
              <a:off x="1444060" y="3469488"/>
              <a:ext cx="100917" cy="11404"/>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29"/>
            <p:cNvSpPr/>
            <p:nvPr/>
          </p:nvSpPr>
          <p:spPr>
            <a:xfrm>
              <a:off x="1444060" y="3493762"/>
              <a:ext cx="100917" cy="11404"/>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29"/>
            <p:cNvSpPr/>
            <p:nvPr/>
          </p:nvSpPr>
          <p:spPr>
            <a:xfrm>
              <a:off x="1629792" y="3365127"/>
              <a:ext cx="100917" cy="11404"/>
            </a:xfrm>
            <a:custGeom>
              <a:rect b="b" l="l" r="r" t="t"/>
              <a:pathLst>
                <a:path extrusionOk="0" h="358" w="3168">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29"/>
            <p:cNvSpPr/>
            <p:nvPr/>
          </p:nvSpPr>
          <p:spPr>
            <a:xfrm>
              <a:off x="1444060" y="3565818"/>
              <a:ext cx="100917" cy="11404"/>
            </a:xfrm>
            <a:custGeom>
              <a:rect b="b" l="l" r="r" t="t"/>
              <a:pathLst>
                <a:path extrusionOk="0" h="358" w="3168">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29"/>
            <p:cNvSpPr/>
            <p:nvPr/>
          </p:nvSpPr>
          <p:spPr>
            <a:xfrm>
              <a:off x="1444060" y="3614747"/>
              <a:ext cx="100917" cy="11404"/>
            </a:xfrm>
            <a:custGeom>
              <a:rect b="b" l="l" r="r" t="t"/>
              <a:pathLst>
                <a:path extrusionOk="0" h="358" w="3168">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29"/>
            <p:cNvSpPr/>
            <p:nvPr/>
          </p:nvSpPr>
          <p:spPr>
            <a:xfrm>
              <a:off x="1444060" y="3638256"/>
              <a:ext cx="100917" cy="11404"/>
            </a:xfrm>
            <a:custGeom>
              <a:rect b="b" l="l" r="r" t="t"/>
              <a:pathLst>
                <a:path extrusionOk="0" h="358" w="3168">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29"/>
            <p:cNvSpPr/>
            <p:nvPr/>
          </p:nvSpPr>
          <p:spPr>
            <a:xfrm>
              <a:off x="1371622" y="3459454"/>
              <a:ext cx="70208" cy="57084"/>
            </a:xfrm>
            <a:custGeom>
              <a:rect b="b" l="l" r="r" t="t"/>
              <a:pathLst>
                <a:path extrusionOk="0" h="1792" w="2204">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29"/>
            <p:cNvSpPr/>
            <p:nvPr/>
          </p:nvSpPr>
          <p:spPr>
            <a:xfrm>
              <a:off x="1371622" y="3532434"/>
              <a:ext cx="70208" cy="56543"/>
            </a:xfrm>
            <a:custGeom>
              <a:rect b="b" l="l" r="r" t="t"/>
              <a:pathLst>
                <a:path extrusionOk="0" h="1775" w="2204">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29"/>
            <p:cNvSpPr/>
            <p:nvPr/>
          </p:nvSpPr>
          <p:spPr>
            <a:xfrm>
              <a:off x="1371622" y="3605254"/>
              <a:ext cx="70208" cy="55810"/>
            </a:xfrm>
            <a:custGeom>
              <a:rect b="b" l="l" r="r" t="t"/>
              <a:pathLst>
                <a:path extrusionOk="0" h="1752" w="2204">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6" name="Google Shape;706;p29"/>
          <p:cNvSpPr txBox="1"/>
          <p:nvPr/>
        </p:nvSpPr>
        <p:spPr>
          <a:xfrm>
            <a:off x="3500125" y="1802100"/>
            <a:ext cx="1488000" cy="390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chemeClr val="accent2"/>
                </a:solidFill>
                <a:latin typeface="Maven Pro"/>
                <a:ea typeface="Maven Pro"/>
                <a:cs typeface="Maven Pro"/>
                <a:sym typeface="Maven Pro"/>
              </a:rPr>
              <a:t>MANUFACTURING</a:t>
            </a:r>
            <a:endParaRPr b="0" i="0" sz="1000" u="none" cap="none" strike="noStrike">
              <a:solidFill>
                <a:schemeClr val="accent2"/>
              </a:solidFill>
              <a:latin typeface="Maven Pro"/>
              <a:ea typeface="Maven Pro"/>
              <a:cs typeface="Maven Pro"/>
              <a:sym typeface="Maven Pro"/>
            </a:endParaRPr>
          </a:p>
        </p:txBody>
      </p:sp>
      <p:sp>
        <p:nvSpPr>
          <p:cNvPr id="707" name="Google Shape;707;p29"/>
          <p:cNvSpPr txBox="1"/>
          <p:nvPr/>
        </p:nvSpPr>
        <p:spPr>
          <a:xfrm>
            <a:off x="7275792" y="1802100"/>
            <a:ext cx="1204800" cy="39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 sz="1300">
                <a:solidFill>
                  <a:schemeClr val="lt1"/>
                </a:solidFill>
                <a:latin typeface="Share Tech"/>
                <a:ea typeface="Share Tech"/>
                <a:cs typeface="Share Tech"/>
                <a:sym typeface="Share Tech"/>
              </a:rPr>
              <a:t>26</a:t>
            </a:r>
            <a:r>
              <a:rPr b="0" i="0" lang="en" sz="1300" u="none" cap="none" strike="noStrike">
                <a:solidFill>
                  <a:schemeClr val="lt1"/>
                </a:solidFill>
                <a:latin typeface="Share Tech"/>
                <a:ea typeface="Share Tech"/>
                <a:cs typeface="Share Tech"/>
                <a:sym typeface="Share Tech"/>
              </a:rPr>
              <a:t>%</a:t>
            </a:r>
            <a:endParaRPr b="0" i="0" sz="1300" u="none" cap="none" strike="noStrike">
              <a:solidFill>
                <a:schemeClr val="lt1"/>
              </a:solidFill>
              <a:latin typeface="Share Tech"/>
              <a:ea typeface="Share Tech"/>
              <a:cs typeface="Share Tech"/>
              <a:sym typeface="Share Tech"/>
            </a:endParaRPr>
          </a:p>
        </p:txBody>
      </p:sp>
      <p:sp>
        <p:nvSpPr>
          <p:cNvPr id="708" name="Google Shape;708;p29"/>
          <p:cNvSpPr txBox="1"/>
          <p:nvPr/>
        </p:nvSpPr>
        <p:spPr>
          <a:xfrm>
            <a:off x="3424212" y="2091975"/>
            <a:ext cx="1488000" cy="390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chemeClr val="accent1"/>
                </a:solidFill>
                <a:latin typeface="Maven Pro"/>
                <a:ea typeface="Maven Pro"/>
                <a:cs typeface="Maven Pro"/>
                <a:sym typeface="Maven Pro"/>
              </a:rPr>
              <a:t>OTHERS</a:t>
            </a:r>
            <a:endParaRPr b="0" i="0" sz="1000" u="none" cap="none" strike="noStrike">
              <a:solidFill>
                <a:schemeClr val="accent1"/>
              </a:solidFill>
              <a:latin typeface="Maven Pro"/>
              <a:ea typeface="Maven Pro"/>
              <a:cs typeface="Maven Pro"/>
              <a:sym typeface="Maven Pro"/>
            </a:endParaRPr>
          </a:p>
        </p:txBody>
      </p:sp>
      <p:sp>
        <p:nvSpPr>
          <p:cNvPr id="709" name="Google Shape;709;p29"/>
          <p:cNvSpPr txBox="1"/>
          <p:nvPr/>
        </p:nvSpPr>
        <p:spPr>
          <a:xfrm>
            <a:off x="7275792" y="2091975"/>
            <a:ext cx="1204800" cy="39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 sz="1300">
                <a:solidFill>
                  <a:schemeClr val="lt1"/>
                </a:solidFill>
                <a:latin typeface="Share Tech"/>
                <a:ea typeface="Share Tech"/>
                <a:cs typeface="Share Tech"/>
                <a:sym typeface="Share Tech"/>
              </a:rPr>
              <a:t>16</a:t>
            </a:r>
            <a:r>
              <a:rPr b="0" i="0" lang="en" sz="1300" u="none" cap="none" strike="noStrike">
                <a:solidFill>
                  <a:schemeClr val="lt1"/>
                </a:solidFill>
                <a:latin typeface="Share Tech"/>
                <a:ea typeface="Share Tech"/>
                <a:cs typeface="Share Tech"/>
                <a:sym typeface="Share Tech"/>
              </a:rPr>
              <a:t>%</a:t>
            </a:r>
            <a:endParaRPr b="0" i="0" sz="1300" u="none" cap="none" strike="noStrike">
              <a:solidFill>
                <a:schemeClr val="lt1"/>
              </a:solidFill>
              <a:latin typeface="Share Tech"/>
              <a:ea typeface="Share Tech"/>
              <a:cs typeface="Share Tech"/>
              <a:sym typeface="Share Tech"/>
            </a:endParaRPr>
          </a:p>
        </p:txBody>
      </p:sp>
      <p:sp>
        <p:nvSpPr>
          <p:cNvPr id="710" name="Google Shape;710;p29"/>
          <p:cNvSpPr txBox="1"/>
          <p:nvPr/>
        </p:nvSpPr>
        <p:spPr>
          <a:xfrm>
            <a:off x="3424175" y="2425575"/>
            <a:ext cx="1488000" cy="390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chemeClr val="accent4"/>
                </a:solidFill>
                <a:latin typeface="Maven Pro"/>
                <a:ea typeface="Maven Pro"/>
                <a:cs typeface="Maven Pro"/>
                <a:sym typeface="Maven Pro"/>
              </a:rPr>
              <a:t>SERVICES</a:t>
            </a:r>
            <a:endParaRPr b="0" i="0" sz="1000" u="none" cap="none" strike="noStrike">
              <a:solidFill>
                <a:schemeClr val="accent4"/>
              </a:solidFill>
              <a:latin typeface="Maven Pro"/>
              <a:ea typeface="Maven Pro"/>
              <a:cs typeface="Maven Pro"/>
              <a:sym typeface="Maven Pro"/>
            </a:endParaRPr>
          </a:p>
        </p:txBody>
      </p:sp>
      <p:sp>
        <p:nvSpPr>
          <p:cNvPr id="711" name="Google Shape;711;p29"/>
          <p:cNvSpPr txBox="1"/>
          <p:nvPr/>
        </p:nvSpPr>
        <p:spPr>
          <a:xfrm>
            <a:off x="7326226" y="2412613"/>
            <a:ext cx="1315800" cy="39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 sz="1300">
                <a:solidFill>
                  <a:schemeClr val="lt1"/>
                </a:solidFill>
                <a:latin typeface="Share Tech"/>
                <a:ea typeface="Share Tech"/>
                <a:cs typeface="Share Tech"/>
                <a:sym typeface="Share Tech"/>
              </a:rPr>
              <a:t>8</a:t>
            </a:r>
            <a:r>
              <a:rPr b="0" i="0" lang="en" sz="1300" u="none" cap="none" strike="noStrike">
                <a:solidFill>
                  <a:schemeClr val="lt1"/>
                </a:solidFill>
                <a:latin typeface="Share Tech"/>
                <a:ea typeface="Share Tech"/>
                <a:cs typeface="Share Tech"/>
                <a:sym typeface="Share Tech"/>
              </a:rPr>
              <a:t>%</a:t>
            </a:r>
            <a:endParaRPr b="0" i="0" sz="1300" u="none" cap="none" strike="noStrike">
              <a:solidFill>
                <a:schemeClr val="lt1"/>
              </a:solidFill>
              <a:latin typeface="Share Tech"/>
              <a:ea typeface="Share Tech"/>
              <a:cs typeface="Share Tech"/>
              <a:sym typeface="Share Tech"/>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30"/>
          <p:cNvSpPr txBox="1"/>
          <p:nvPr>
            <p:ph type="ctrTitle"/>
          </p:nvPr>
        </p:nvSpPr>
        <p:spPr>
          <a:xfrm>
            <a:off x="618825" y="411675"/>
            <a:ext cx="49770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EDA(Exploratory Data Analysis)</a:t>
            </a:r>
            <a:endParaRPr/>
          </a:p>
        </p:txBody>
      </p:sp>
      <p:sp>
        <p:nvSpPr>
          <p:cNvPr id="717" name="Google Shape;717;p30"/>
          <p:cNvSpPr/>
          <p:nvPr/>
        </p:nvSpPr>
        <p:spPr>
          <a:xfrm>
            <a:off x="249413" y="1199661"/>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30"/>
          <p:cNvSpPr/>
          <p:nvPr/>
        </p:nvSpPr>
        <p:spPr>
          <a:xfrm>
            <a:off x="8604263" y="4615901"/>
            <a:ext cx="155925" cy="156375"/>
          </a:xfrm>
          <a:custGeom>
            <a:rect b="b" l="l" r="r" t="t"/>
            <a:pathLst>
              <a:path extrusionOk="0" h="6255" w="6237">
                <a:moveTo>
                  <a:pt x="0" y="0"/>
                </a:moveTo>
                <a:lnTo>
                  <a:pt x="0" y="6255"/>
                </a:lnTo>
                <a:lnTo>
                  <a:pt x="6236" y="6255"/>
                </a:lnTo>
                <a:lnTo>
                  <a:pt x="623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30"/>
          <p:cNvSpPr/>
          <p:nvPr/>
        </p:nvSpPr>
        <p:spPr>
          <a:xfrm>
            <a:off x="462888" y="411675"/>
            <a:ext cx="155925" cy="156375"/>
          </a:xfrm>
          <a:custGeom>
            <a:rect b="b" l="l" r="r" t="t"/>
            <a:pathLst>
              <a:path extrusionOk="0" h="6255" w="6237">
                <a:moveTo>
                  <a:pt x="0" y="0"/>
                </a:moveTo>
                <a:lnTo>
                  <a:pt x="0" y="6255"/>
                </a:lnTo>
                <a:lnTo>
                  <a:pt x="6236" y="6255"/>
                </a:lnTo>
                <a:lnTo>
                  <a:pt x="623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30"/>
          <p:cNvSpPr txBox="1"/>
          <p:nvPr/>
        </p:nvSpPr>
        <p:spPr>
          <a:xfrm>
            <a:off x="618825" y="1260150"/>
            <a:ext cx="406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 Satış bilgileri bilinmediğinden dolayı öncelikli olarak Satış bilgisi boş olanları veriden çıkarttık.</a:t>
            </a:r>
            <a:endParaRPr>
              <a:solidFill>
                <a:schemeClr val="lt1"/>
              </a:solidFill>
              <a:latin typeface="Maven Pro"/>
              <a:ea typeface="Maven Pro"/>
              <a:cs typeface="Maven Pro"/>
              <a:sym typeface="Maven Pro"/>
            </a:endParaRPr>
          </a:p>
        </p:txBody>
      </p:sp>
      <p:pic>
        <p:nvPicPr>
          <p:cNvPr id="721" name="Google Shape;721;p30"/>
          <p:cNvPicPr preferRelativeResize="0"/>
          <p:nvPr/>
        </p:nvPicPr>
        <p:blipFill>
          <a:blip r:embed="rId3">
            <a:alphaModFix/>
          </a:blip>
          <a:stretch>
            <a:fillRect/>
          </a:stretch>
        </p:blipFill>
        <p:spPr>
          <a:xfrm>
            <a:off x="696175" y="1965975"/>
            <a:ext cx="2153025" cy="703025"/>
          </a:xfrm>
          <a:prstGeom prst="rect">
            <a:avLst/>
          </a:prstGeom>
          <a:noFill/>
          <a:ln>
            <a:noFill/>
          </a:ln>
        </p:spPr>
      </p:pic>
      <p:pic>
        <p:nvPicPr>
          <p:cNvPr id="722" name="Google Shape;722;p30"/>
          <p:cNvPicPr preferRelativeResize="0"/>
          <p:nvPr/>
        </p:nvPicPr>
        <p:blipFill>
          <a:blip r:embed="rId4">
            <a:alphaModFix/>
          </a:blip>
          <a:stretch>
            <a:fillRect/>
          </a:stretch>
        </p:blipFill>
        <p:spPr>
          <a:xfrm>
            <a:off x="5746825" y="2012224"/>
            <a:ext cx="1237223" cy="1155825"/>
          </a:xfrm>
          <a:prstGeom prst="rect">
            <a:avLst/>
          </a:prstGeom>
          <a:noFill/>
          <a:ln>
            <a:noFill/>
          </a:ln>
        </p:spPr>
      </p:pic>
      <p:sp>
        <p:nvSpPr>
          <p:cNvPr id="723" name="Google Shape;723;p30"/>
          <p:cNvSpPr txBox="1"/>
          <p:nvPr/>
        </p:nvSpPr>
        <p:spPr>
          <a:xfrm>
            <a:off x="5518475" y="1260150"/>
            <a:ext cx="348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Satış bilgileri olmayanları çıkarttıktan sonraki data bilgisi</a:t>
            </a:r>
            <a:endParaRPr>
              <a:solidFill>
                <a:schemeClr val="lt1"/>
              </a:solidFill>
              <a:latin typeface="Maven Pro"/>
              <a:ea typeface="Maven Pro"/>
              <a:cs typeface="Maven Pro"/>
              <a:sym typeface="Maven Pro"/>
            </a:endParaRPr>
          </a:p>
        </p:txBody>
      </p:sp>
      <p:sp>
        <p:nvSpPr>
          <p:cNvPr id="724" name="Google Shape;724;p30"/>
          <p:cNvSpPr txBox="1"/>
          <p:nvPr/>
        </p:nvSpPr>
        <p:spPr>
          <a:xfrm>
            <a:off x="618825" y="3700625"/>
            <a:ext cx="7515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Satış bilgisi boş olan kayıtları çıkarttıktan sonra satış bilgisi 0 olan değerlerin oranına baktığımızda </a:t>
            </a:r>
            <a:r>
              <a:rPr b="1" lang="en">
                <a:solidFill>
                  <a:schemeClr val="accent4"/>
                </a:solidFill>
                <a:latin typeface="Maven Pro"/>
                <a:ea typeface="Maven Pro"/>
                <a:cs typeface="Maven Pro"/>
                <a:sym typeface="Maven Pro"/>
              </a:rPr>
              <a:t>%83</a:t>
            </a:r>
            <a:r>
              <a:rPr lang="en">
                <a:solidFill>
                  <a:schemeClr val="lt1"/>
                </a:solidFill>
                <a:latin typeface="Maven Pro"/>
                <a:ea typeface="Maven Pro"/>
                <a:cs typeface="Maven Pro"/>
                <a:sym typeface="Maven Pro"/>
              </a:rPr>
              <a:t> olduğunu, 1 olanların oranlarının </a:t>
            </a:r>
            <a:r>
              <a:rPr b="1" lang="en">
                <a:solidFill>
                  <a:schemeClr val="accent4"/>
                </a:solidFill>
                <a:latin typeface="Maven Pro"/>
                <a:ea typeface="Maven Pro"/>
                <a:cs typeface="Maven Pro"/>
                <a:sym typeface="Maven Pro"/>
              </a:rPr>
              <a:t>%17</a:t>
            </a:r>
            <a:r>
              <a:rPr lang="en">
                <a:solidFill>
                  <a:schemeClr val="lt1"/>
                </a:solidFill>
                <a:latin typeface="Maven Pro"/>
                <a:ea typeface="Maven Pro"/>
                <a:cs typeface="Maven Pro"/>
                <a:sym typeface="Maven Pro"/>
              </a:rPr>
              <a:t> olduğunu görüyoruz. Buradan da verimizin dengesiz bir veri yapısına sahip olduğunuz anlarız.</a:t>
            </a:r>
            <a:endParaRPr>
              <a:solidFill>
                <a:schemeClr val="lt1"/>
              </a:solidFill>
              <a:latin typeface="Maven Pro"/>
              <a:ea typeface="Maven Pro"/>
              <a:cs typeface="Maven Pro"/>
              <a:sym typeface="Maven Pro"/>
            </a:endParaRPr>
          </a:p>
        </p:txBody>
      </p:sp>
    </p:spTree>
  </p:cSld>
  <p:clrMapOvr>
    <a:masterClrMapping/>
  </p:clrMapOvr>
</p:sld>
</file>

<file path=ppt/theme/theme1.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